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0" r:id="rId2"/>
    <p:sldId id="319" r:id="rId3"/>
    <p:sldId id="301" r:id="rId4"/>
    <p:sldId id="367" r:id="rId5"/>
    <p:sldId id="314" r:id="rId6"/>
    <p:sldId id="320" r:id="rId7"/>
    <p:sldId id="315" r:id="rId8"/>
    <p:sldId id="366" r:id="rId9"/>
    <p:sldId id="330" r:id="rId10"/>
    <p:sldId id="333" r:id="rId11"/>
    <p:sldId id="368" r:id="rId12"/>
    <p:sldId id="369" r:id="rId13"/>
    <p:sldId id="370" r:id="rId14"/>
    <p:sldId id="290" r:id="rId15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nirß Sarah" initials="GS" lastIdx="16" clrIdx="0"/>
  <p:cmAuthor id="1" name="Windows User" initials="WU" lastIdx="15" clrIdx="1"/>
  <p:cmAuthor id="2" name="Haußner Bianca" initials="BiH" lastIdx="1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90" d="100"/>
          <a:sy n="90" d="100"/>
        </p:scale>
        <p:origin x="-2232" y="-5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1C0712-3CB9-4534-8120-79DF3A2985F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1E2689C0-244D-423E-B906-8A699D89EA41}">
      <dgm:prSet phldrT="[Text]"/>
      <dgm:spPr/>
      <dgm:t>
        <a:bodyPr/>
        <a:lstStyle/>
        <a:p>
          <a:r>
            <a:rPr lang="de-DE" dirty="0" smtClean="0"/>
            <a:t>Tiererzeugung</a:t>
          </a:r>
          <a:endParaRPr lang="de-DE" dirty="0"/>
        </a:p>
      </dgm:t>
    </dgm:pt>
    <dgm:pt modelId="{49454BE0-C38C-46B5-9C1C-0389C515BFA5}" type="parTrans" cxnId="{9C759923-6A0D-439B-92AA-6B504A52CCE7}">
      <dgm:prSet/>
      <dgm:spPr/>
      <dgm:t>
        <a:bodyPr/>
        <a:lstStyle/>
        <a:p>
          <a:endParaRPr lang="de-DE"/>
        </a:p>
      </dgm:t>
    </dgm:pt>
    <dgm:pt modelId="{C64CEAC3-B313-436B-95A4-ECCDB50ABD1B}" type="sibTrans" cxnId="{9C759923-6A0D-439B-92AA-6B504A52CCE7}">
      <dgm:prSet/>
      <dgm:spPr/>
      <dgm:t>
        <a:bodyPr/>
        <a:lstStyle/>
        <a:p>
          <a:endParaRPr lang="de-DE"/>
        </a:p>
      </dgm:t>
    </dgm:pt>
    <dgm:pt modelId="{6556FE0E-51DE-4561-9E4C-A1F297A42CFE}">
      <dgm:prSet phldrT="[Text]"/>
      <dgm:spPr/>
      <dgm:t>
        <a:bodyPr/>
        <a:lstStyle/>
        <a:p>
          <a:r>
            <a:rPr lang="de-DE" dirty="0" smtClean="0"/>
            <a:t>Betrieb</a:t>
          </a:r>
          <a:endParaRPr lang="de-DE" dirty="0"/>
        </a:p>
      </dgm:t>
    </dgm:pt>
    <dgm:pt modelId="{4311BC54-6AF6-495E-A302-A77DA72EBED9}" type="parTrans" cxnId="{2D4F862E-3237-42C0-BEE6-8E9A5FA4814C}">
      <dgm:prSet/>
      <dgm:spPr/>
      <dgm:t>
        <a:bodyPr/>
        <a:lstStyle/>
        <a:p>
          <a:endParaRPr lang="de-DE"/>
        </a:p>
      </dgm:t>
    </dgm:pt>
    <dgm:pt modelId="{F4171CEE-0754-4DA7-BCA7-92220244B164}" type="sibTrans" cxnId="{2D4F862E-3237-42C0-BEE6-8E9A5FA4814C}">
      <dgm:prSet/>
      <dgm:spPr/>
      <dgm:t>
        <a:bodyPr/>
        <a:lstStyle/>
        <a:p>
          <a:endParaRPr lang="de-DE"/>
        </a:p>
      </dgm:t>
    </dgm:pt>
    <dgm:pt modelId="{7385F1EB-D590-4D9E-AA04-58679D787AA1}">
      <dgm:prSet phldrT="[Text]"/>
      <dgm:spPr/>
      <dgm:t>
        <a:bodyPr/>
        <a:lstStyle/>
        <a:p>
          <a:r>
            <a:rPr lang="de-DE" dirty="0" smtClean="0"/>
            <a:t>Tierhaltung</a:t>
          </a:r>
          <a:endParaRPr lang="de-DE" dirty="0"/>
        </a:p>
      </dgm:t>
    </dgm:pt>
    <dgm:pt modelId="{F0AD7C18-2319-40E9-B846-E23C4D7E8AF7}" type="parTrans" cxnId="{30A992F1-88C3-4D60-9E1E-8B8B5375625B}">
      <dgm:prSet/>
      <dgm:spPr/>
      <dgm:t>
        <a:bodyPr/>
        <a:lstStyle/>
        <a:p>
          <a:endParaRPr lang="de-DE"/>
        </a:p>
      </dgm:t>
    </dgm:pt>
    <dgm:pt modelId="{B548F30A-5D9D-4E79-8A31-61DC4A4D5DDE}" type="sibTrans" cxnId="{30A992F1-88C3-4D60-9E1E-8B8B5375625B}">
      <dgm:prSet/>
      <dgm:spPr/>
      <dgm:t>
        <a:bodyPr/>
        <a:lstStyle/>
        <a:p>
          <a:endParaRPr lang="de-DE"/>
        </a:p>
      </dgm:t>
    </dgm:pt>
    <dgm:pt modelId="{919650CE-A885-4954-BFEC-A2603810AFC8}">
      <dgm:prSet phldrT="[Text]"/>
      <dgm:spPr/>
      <dgm:t>
        <a:bodyPr/>
        <a:lstStyle/>
        <a:p>
          <a:r>
            <a:rPr lang="de-DE" dirty="0" smtClean="0"/>
            <a:t>Betrieb</a:t>
          </a:r>
          <a:endParaRPr lang="de-DE" dirty="0"/>
        </a:p>
      </dgm:t>
    </dgm:pt>
    <dgm:pt modelId="{732DD514-86C5-49EF-8C7A-7471E7C42AB0}" type="parTrans" cxnId="{CD140BD8-2073-4A0D-8C8D-EF436A102711}">
      <dgm:prSet/>
      <dgm:spPr/>
      <dgm:t>
        <a:bodyPr/>
        <a:lstStyle/>
        <a:p>
          <a:endParaRPr lang="de-DE"/>
        </a:p>
      </dgm:t>
    </dgm:pt>
    <dgm:pt modelId="{583FF90B-2DA7-4D18-91B4-289C124A54D9}" type="sibTrans" cxnId="{CD140BD8-2073-4A0D-8C8D-EF436A102711}">
      <dgm:prSet/>
      <dgm:spPr/>
      <dgm:t>
        <a:bodyPr/>
        <a:lstStyle/>
        <a:p>
          <a:endParaRPr lang="de-DE"/>
        </a:p>
      </dgm:t>
    </dgm:pt>
    <dgm:pt modelId="{71CD45B0-08CE-4686-96C3-D0F8CA74ECDB}">
      <dgm:prSet phldrT="[Text]"/>
      <dgm:spPr/>
      <dgm:t>
        <a:bodyPr/>
        <a:lstStyle/>
        <a:p>
          <a:r>
            <a:rPr lang="de-DE" dirty="0" smtClean="0"/>
            <a:t>Schlachtung</a:t>
          </a:r>
          <a:endParaRPr lang="de-DE" dirty="0"/>
        </a:p>
      </dgm:t>
    </dgm:pt>
    <dgm:pt modelId="{5C9FD4F7-C65E-41A2-84A3-457F3C5A1162}" type="parTrans" cxnId="{535D44DE-98FF-4D97-85E5-CF8EFF208EB5}">
      <dgm:prSet/>
      <dgm:spPr/>
      <dgm:t>
        <a:bodyPr/>
        <a:lstStyle/>
        <a:p>
          <a:endParaRPr lang="de-DE"/>
        </a:p>
      </dgm:t>
    </dgm:pt>
    <dgm:pt modelId="{AE7747DC-762F-418C-9E90-4CEE7CC88DE0}" type="sibTrans" cxnId="{535D44DE-98FF-4D97-85E5-CF8EFF208EB5}">
      <dgm:prSet/>
      <dgm:spPr/>
      <dgm:t>
        <a:bodyPr/>
        <a:lstStyle/>
        <a:p>
          <a:endParaRPr lang="de-DE"/>
        </a:p>
      </dgm:t>
    </dgm:pt>
    <dgm:pt modelId="{A3E512CB-0E54-4671-B47F-84958F54BDDA}">
      <dgm:prSet phldrT="[Text]"/>
      <dgm:spPr/>
      <dgm:t>
        <a:bodyPr/>
        <a:lstStyle/>
        <a:p>
          <a:r>
            <a:rPr lang="de-DE" dirty="0" smtClean="0"/>
            <a:t>Betrieb</a:t>
          </a:r>
          <a:endParaRPr lang="de-DE" dirty="0"/>
        </a:p>
      </dgm:t>
    </dgm:pt>
    <dgm:pt modelId="{BA771711-6869-437A-A765-A4D015E1C222}" type="parTrans" cxnId="{4C045FA9-4388-41A9-8363-2C60D5DA80E0}">
      <dgm:prSet/>
      <dgm:spPr/>
      <dgm:t>
        <a:bodyPr/>
        <a:lstStyle/>
        <a:p>
          <a:endParaRPr lang="de-DE"/>
        </a:p>
      </dgm:t>
    </dgm:pt>
    <dgm:pt modelId="{872DE0B7-ED60-4607-BF46-F03688B8439B}" type="sibTrans" cxnId="{4C045FA9-4388-41A9-8363-2C60D5DA80E0}">
      <dgm:prSet/>
      <dgm:spPr/>
      <dgm:t>
        <a:bodyPr/>
        <a:lstStyle/>
        <a:p>
          <a:endParaRPr lang="de-DE"/>
        </a:p>
      </dgm:t>
    </dgm:pt>
    <dgm:pt modelId="{243F34D2-770B-4B75-BF8B-9EA6A5756D97}">
      <dgm:prSet phldrT="[Text]"/>
      <dgm:spPr/>
      <dgm:t>
        <a:bodyPr/>
        <a:lstStyle/>
        <a:p>
          <a:r>
            <a:rPr lang="de-DE" dirty="0" smtClean="0"/>
            <a:t>Zertifizierung</a:t>
          </a:r>
          <a:endParaRPr lang="de-DE" dirty="0"/>
        </a:p>
      </dgm:t>
    </dgm:pt>
    <dgm:pt modelId="{0B6AEC1B-FFE3-4570-A720-536A9D873685}" type="parTrans" cxnId="{8FEE6100-D388-46B3-8DBB-F1A3D15809EE}">
      <dgm:prSet/>
      <dgm:spPr/>
      <dgm:t>
        <a:bodyPr/>
        <a:lstStyle/>
        <a:p>
          <a:endParaRPr lang="de-DE"/>
        </a:p>
      </dgm:t>
    </dgm:pt>
    <dgm:pt modelId="{B11B5780-B57D-40BA-BAAA-A62FD1AC171A}" type="sibTrans" cxnId="{8FEE6100-D388-46B3-8DBB-F1A3D15809EE}">
      <dgm:prSet/>
      <dgm:spPr/>
      <dgm:t>
        <a:bodyPr/>
        <a:lstStyle/>
        <a:p>
          <a:endParaRPr lang="de-DE"/>
        </a:p>
      </dgm:t>
    </dgm:pt>
    <dgm:pt modelId="{2D1B3A9C-C481-44DA-BAB0-C7E28C19C85E}">
      <dgm:prSet phldrT="[Text]"/>
      <dgm:spPr/>
      <dgm:t>
        <a:bodyPr/>
        <a:lstStyle/>
        <a:p>
          <a:r>
            <a:rPr lang="de-DE" dirty="0" smtClean="0"/>
            <a:t>Markenlizenznehmer</a:t>
          </a:r>
          <a:endParaRPr lang="de-DE" dirty="0"/>
        </a:p>
      </dgm:t>
    </dgm:pt>
    <dgm:pt modelId="{794B1EEB-2116-4366-9304-94911890FA59}" type="parTrans" cxnId="{88CA01E8-D821-4C4A-8EB2-F434F7CA069F}">
      <dgm:prSet/>
      <dgm:spPr/>
      <dgm:t>
        <a:bodyPr/>
        <a:lstStyle/>
        <a:p>
          <a:endParaRPr lang="de-DE"/>
        </a:p>
      </dgm:t>
    </dgm:pt>
    <dgm:pt modelId="{D5ED2F0E-6178-45A6-A777-F0CB5DB31E75}" type="sibTrans" cxnId="{88CA01E8-D821-4C4A-8EB2-F434F7CA069F}">
      <dgm:prSet/>
      <dgm:spPr/>
      <dgm:t>
        <a:bodyPr/>
        <a:lstStyle/>
        <a:p>
          <a:endParaRPr lang="de-DE"/>
        </a:p>
      </dgm:t>
    </dgm:pt>
    <dgm:pt modelId="{E8F743E9-5BD3-4785-B2ED-B1C1A947B799}">
      <dgm:prSet phldrT="[Text]"/>
      <dgm:spPr/>
      <dgm:t>
        <a:bodyPr/>
        <a:lstStyle/>
        <a:p>
          <a:r>
            <a:rPr lang="de-DE" dirty="0" smtClean="0"/>
            <a:t>Dokumente (Auditberichte, Zertifikat)</a:t>
          </a:r>
          <a:endParaRPr lang="de-DE" dirty="0"/>
        </a:p>
      </dgm:t>
    </dgm:pt>
    <dgm:pt modelId="{1039F677-39A9-4999-88A4-C3A6D091F823}" type="parTrans" cxnId="{1EE22D37-95E1-4905-93ED-872A5F431D63}">
      <dgm:prSet/>
      <dgm:spPr/>
      <dgm:t>
        <a:bodyPr/>
        <a:lstStyle/>
        <a:p>
          <a:endParaRPr lang="de-DE"/>
        </a:p>
      </dgm:t>
    </dgm:pt>
    <dgm:pt modelId="{F0B0B5D0-8D3C-4444-954C-72D5B440C87A}" type="sibTrans" cxnId="{1EE22D37-95E1-4905-93ED-872A5F431D63}">
      <dgm:prSet/>
      <dgm:spPr/>
      <dgm:t>
        <a:bodyPr/>
        <a:lstStyle/>
        <a:p>
          <a:endParaRPr lang="de-DE"/>
        </a:p>
      </dgm:t>
    </dgm:pt>
    <dgm:pt modelId="{43C7A2B6-451E-47CE-B57D-0456E009432D}">
      <dgm:prSet phldrT="[Text]"/>
      <dgm:spPr/>
      <dgm:t>
        <a:bodyPr/>
        <a:lstStyle/>
        <a:p>
          <a:r>
            <a:rPr lang="de-DE" dirty="0" smtClean="0"/>
            <a:t>Schulungen</a:t>
          </a:r>
          <a:endParaRPr lang="de-DE" dirty="0"/>
        </a:p>
      </dgm:t>
    </dgm:pt>
    <dgm:pt modelId="{F5CE30E9-20CD-46FA-BC36-DAB5C95BC760}" type="parTrans" cxnId="{54561873-067E-4E24-B63D-D620EC618B9C}">
      <dgm:prSet/>
      <dgm:spPr/>
      <dgm:t>
        <a:bodyPr/>
        <a:lstStyle/>
        <a:p>
          <a:endParaRPr lang="de-DE"/>
        </a:p>
      </dgm:t>
    </dgm:pt>
    <dgm:pt modelId="{11B498C8-2CB4-4A6B-8EAC-A75181E9D6AC}" type="sibTrans" cxnId="{54561873-067E-4E24-B63D-D620EC618B9C}">
      <dgm:prSet/>
      <dgm:spPr/>
      <dgm:t>
        <a:bodyPr/>
        <a:lstStyle/>
        <a:p>
          <a:endParaRPr lang="de-DE"/>
        </a:p>
      </dgm:t>
    </dgm:pt>
    <dgm:pt modelId="{CA2A472A-B5FF-4830-AD9F-321783752895}">
      <dgm:prSet phldrT="[Text]"/>
      <dgm:spPr/>
      <dgm:t>
        <a:bodyPr/>
        <a:lstStyle/>
        <a:p>
          <a:r>
            <a:rPr lang="de-DE" dirty="0" smtClean="0"/>
            <a:t>Teilnahmebescheinigungen</a:t>
          </a:r>
          <a:endParaRPr lang="de-DE" dirty="0"/>
        </a:p>
      </dgm:t>
    </dgm:pt>
    <dgm:pt modelId="{4396FFA9-6FDF-43D8-9D47-BECB4E6A1BC9}" type="parTrans" cxnId="{F0E116DF-B753-4528-9931-A356095D4291}">
      <dgm:prSet/>
      <dgm:spPr/>
      <dgm:t>
        <a:bodyPr/>
        <a:lstStyle/>
        <a:p>
          <a:endParaRPr lang="de-DE"/>
        </a:p>
      </dgm:t>
    </dgm:pt>
    <dgm:pt modelId="{5A06B7F2-2FF5-4FC6-9D72-D1159D77E089}" type="sibTrans" cxnId="{F0E116DF-B753-4528-9931-A356095D4291}">
      <dgm:prSet/>
      <dgm:spPr/>
      <dgm:t>
        <a:bodyPr/>
        <a:lstStyle/>
        <a:p>
          <a:endParaRPr lang="de-DE"/>
        </a:p>
      </dgm:t>
    </dgm:pt>
    <dgm:pt modelId="{F6A35FB6-C4CF-4148-8E14-595E8BE8F7D4}">
      <dgm:prSet phldrT="[Text]"/>
      <dgm:spPr/>
      <dgm:t>
        <a:bodyPr/>
        <a:lstStyle/>
        <a:p>
          <a:r>
            <a:rPr lang="de-DE" dirty="0" smtClean="0"/>
            <a:t>Verarbeitung</a:t>
          </a:r>
          <a:endParaRPr lang="de-DE" dirty="0"/>
        </a:p>
      </dgm:t>
    </dgm:pt>
    <dgm:pt modelId="{E1288CEF-8B9B-4BCB-8BBF-DAEBA4E08602}" type="parTrans" cxnId="{F794DEF2-4E2E-476F-A2AA-C48A0EBD03AB}">
      <dgm:prSet/>
      <dgm:spPr/>
      <dgm:t>
        <a:bodyPr/>
        <a:lstStyle/>
        <a:p>
          <a:endParaRPr lang="de-DE"/>
        </a:p>
      </dgm:t>
    </dgm:pt>
    <dgm:pt modelId="{1375EA92-7583-43FD-8EA5-2BAB28E7C657}" type="sibTrans" cxnId="{F794DEF2-4E2E-476F-A2AA-C48A0EBD03AB}">
      <dgm:prSet/>
      <dgm:spPr/>
      <dgm:t>
        <a:bodyPr/>
        <a:lstStyle/>
        <a:p>
          <a:endParaRPr lang="de-DE"/>
        </a:p>
      </dgm:t>
    </dgm:pt>
    <dgm:pt modelId="{83E0C5FD-B96A-4016-B1A0-C48E5596490E}">
      <dgm:prSet/>
      <dgm:spPr/>
      <dgm:t>
        <a:bodyPr/>
        <a:lstStyle/>
        <a:p>
          <a:r>
            <a:rPr lang="de-DE" dirty="0" smtClean="0"/>
            <a:t>Markenlizenznehmer</a:t>
          </a:r>
        </a:p>
      </dgm:t>
    </dgm:pt>
    <dgm:pt modelId="{41686269-B5B4-4008-AF76-428053D908EC}" type="parTrans" cxnId="{5EF8C7EA-B57F-4678-B19B-5523F34CF1D9}">
      <dgm:prSet/>
      <dgm:spPr/>
      <dgm:t>
        <a:bodyPr/>
        <a:lstStyle/>
        <a:p>
          <a:endParaRPr lang="de-DE"/>
        </a:p>
      </dgm:t>
    </dgm:pt>
    <dgm:pt modelId="{3B886243-C554-4D11-8DE8-6F2944BFC26A}" type="sibTrans" cxnId="{5EF8C7EA-B57F-4678-B19B-5523F34CF1D9}">
      <dgm:prSet/>
      <dgm:spPr/>
      <dgm:t>
        <a:bodyPr/>
        <a:lstStyle/>
        <a:p>
          <a:endParaRPr lang="de-DE"/>
        </a:p>
      </dgm:t>
    </dgm:pt>
    <dgm:pt modelId="{A1042A9D-264C-405A-80A2-5F4CDE63F75C}">
      <dgm:prSet/>
      <dgm:spPr/>
      <dgm:t>
        <a:bodyPr/>
        <a:lstStyle/>
        <a:p>
          <a:r>
            <a:rPr lang="de-DE" dirty="0" smtClean="0"/>
            <a:t>Zertifizierung</a:t>
          </a:r>
        </a:p>
      </dgm:t>
    </dgm:pt>
    <dgm:pt modelId="{76485AED-85D5-48D4-A5F5-7E519F587971}" type="parTrans" cxnId="{43DCD868-87F0-4801-917F-7A12C838E1AA}">
      <dgm:prSet/>
      <dgm:spPr/>
      <dgm:t>
        <a:bodyPr/>
        <a:lstStyle/>
        <a:p>
          <a:endParaRPr lang="de-DE"/>
        </a:p>
      </dgm:t>
    </dgm:pt>
    <dgm:pt modelId="{D6E22AB6-9DD3-42D4-A632-1A7AA290C4E0}" type="sibTrans" cxnId="{43DCD868-87F0-4801-917F-7A12C838E1AA}">
      <dgm:prSet/>
      <dgm:spPr/>
      <dgm:t>
        <a:bodyPr/>
        <a:lstStyle/>
        <a:p>
          <a:endParaRPr lang="de-DE"/>
        </a:p>
      </dgm:t>
    </dgm:pt>
    <dgm:pt modelId="{9AD32A85-3B9A-4925-99A4-B7495E05B45F}">
      <dgm:prSet/>
      <dgm:spPr/>
      <dgm:t>
        <a:bodyPr/>
        <a:lstStyle/>
        <a:p>
          <a:r>
            <a:rPr lang="de-DE" dirty="0" smtClean="0"/>
            <a:t>Dokumente (Auditberichte, Zertifikat)</a:t>
          </a:r>
        </a:p>
      </dgm:t>
    </dgm:pt>
    <dgm:pt modelId="{2B48B84E-6C18-4806-B6DD-508915CBCC82}" type="parTrans" cxnId="{3C51CFBB-434B-4FAC-96A2-2860E96B5450}">
      <dgm:prSet/>
      <dgm:spPr/>
      <dgm:t>
        <a:bodyPr/>
        <a:lstStyle/>
        <a:p>
          <a:endParaRPr lang="de-DE"/>
        </a:p>
      </dgm:t>
    </dgm:pt>
    <dgm:pt modelId="{6D57027A-FAEC-4D16-B05D-08BA58BF002F}" type="sibTrans" cxnId="{3C51CFBB-434B-4FAC-96A2-2860E96B5450}">
      <dgm:prSet/>
      <dgm:spPr/>
      <dgm:t>
        <a:bodyPr/>
        <a:lstStyle/>
        <a:p>
          <a:endParaRPr lang="de-DE"/>
        </a:p>
      </dgm:t>
    </dgm:pt>
    <dgm:pt modelId="{C312881A-86CD-45D1-B5BA-D0E880B44099}">
      <dgm:prSet/>
      <dgm:spPr/>
      <dgm:t>
        <a:bodyPr/>
        <a:lstStyle/>
        <a:p>
          <a:r>
            <a:rPr lang="de-DE" dirty="0" smtClean="0"/>
            <a:t>Schulungen</a:t>
          </a:r>
        </a:p>
      </dgm:t>
    </dgm:pt>
    <dgm:pt modelId="{09ED5735-81C7-4EE7-8282-C2969D5A5081}" type="parTrans" cxnId="{FEAA2E6B-7025-4CD8-B515-58676E2563B4}">
      <dgm:prSet/>
      <dgm:spPr/>
      <dgm:t>
        <a:bodyPr/>
        <a:lstStyle/>
        <a:p>
          <a:endParaRPr lang="de-DE"/>
        </a:p>
      </dgm:t>
    </dgm:pt>
    <dgm:pt modelId="{A0335517-77E6-4505-BCE0-56BA4E58A675}" type="sibTrans" cxnId="{FEAA2E6B-7025-4CD8-B515-58676E2563B4}">
      <dgm:prSet/>
      <dgm:spPr/>
      <dgm:t>
        <a:bodyPr/>
        <a:lstStyle/>
        <a:p>
          <a:endParaRPr lang="de-DE"/>
        </a:p>
      </dgm:t>
    </dgm:pt>
    <dgm:pt modelId="{29983A2D-6DAC-4DD2-BB24-2B596DF2BC63}">
      <dgm:prSet/>
      <dgm:spPr/>
      <dgm:t>
        <a:bodyPr/>
        <a:lstStyle/>
        <a:p>
          <a:r>
            <a:rPr lang="de-DE" dirty="0" smtClean="0"/>
            <a:t>Teilnahmebescheinigungen</a:t>
          </a:r>
        </a:p>
      </dgm:t>
    </dgm:pt>
    <dgm:pt modelId="{E6716C08-00F8-47F3-A207-0198BFB6F71E}" type="parTrans" cxnId="{8935C350-435C-423C-9C00-985EA13AE3F4}">
      <dgm:prSet/>
      <dgm:spPr/>
      <dgm:t>
        <a:bodyPr/>
        <a:lstStyle/>
        <a:p>
          <a:endParaRPr lang="de-DE"/>
        </a:p>
      </dgm:t>
    </dgm:pt>
    <dgm:pt modelId="{A499FD40-4A54-4123-B2DA-6C467BB157DF}" type="sibTrans" cxnId="{8935C350-435C-423C-9C00-985EA13AE3F4}">
      <dgm:prSet/>
      <dgm:spPr/>
      <dgm:t>
        <a:bodyPr/>
        <a:lstStyle/>
        <a:p>
          <a:endParaRPr lang="de-DE"/>
        </a:p>
      </dgm:t>
    </dgm:pt>
    <dgm:pt modelId="{E48F9199-9FD4-4402-B0AC-F4AD4A4C4FDA}">
      <dgm:prSet/>
      <dgm:spPr/>
      <dgm:t>
        <a:bodyPr/>
        <a:lstStyle/>
        <a:p>
          <a:r>
            <a:rPr lang="de-DE" dirty="0" smtClean="0"/>
            <a:t>Markenlizenznehmer</a:t>
          </a:r>
          <a:endParaRPr lang="de-DE" dirty="0"/>
        </a:p>
      </dgm:t>
    </dgm:pt>
    <dgm:pt modelId="{25A20DD3-52E6-4173-AC36-2605E8AAE591}" type="parTrans" cxnId="{25D13C5F-DE9C-4645-B496-F70A24654C46}">
      <dgm:prSet/>
      <dgm:spPr/>
      <dgm:t>
        <a:bodyPr/>
        <a:lstStyle/>
        <a:p>
          <a:endParaRPr lang="de-DE"/>
        </a:p>
      </dgm:t>
    </dgm:pt>
    <dgm:pt modelId="{93082046-19AF-43D9-9AAA-C552C08AE025}" type="sibTrans" cxnId="{25D13C5F-DE9C-4645-B496-F70A24654C46}">
      <dgm:prSet/>
      <dgm:spPr/>
      <dgm:t>
        <a:bodyPr/>
        <a:lstStyle/>
        <a:p>
          <a:endParaRPr lang="de-DE"/>
        </a:p>
      </dgm:t>
    </dgm:pt>
    <dgm:pt modelId="{7A676675-7125-4EFC-86E4-C496B7EEE7C1}">
      <dgm:prSet/>
      <dgm:spPr/>
      <dgm:t>
        <a:bodyPr/>
        <a:lstStyle/>
        <a:p>
          <a:r>
            <a:rPr lang="de-DE" dirty="0" smtClean="0"/>
            <a:t>Zertifizierung</a:t>
          </a:r>
          <a:endParaRPr lang="de-DE" dirty="0"/>
        </a:p>
      </dgm:t>
    </dgm:pt>
    <dgm:pt modelId="{0BA6FFD6-7DC9-4BF1-A63B-6568CCDAF76F}" type="parTrans" cxnId="{A75E7666-162F-4DAA-8548-E86ECBFBA1EB}">
      <dgm:prSet/>
      <dgm:spPr/>
      <dgm:t>
        <a:bodyPr/>
        <a:lstStyle/>
        <a:p>
          <a:endParaRPr lang="de-DE"/>
        </a:p>
      </dgm:t>
    </dgm:pt>
    <dgm:pt modelId="{3755741D-421E-4A78-8CD5-E543E7615395}" type="sibTrans" cxnId="{A75E7666-162F-4DAA-8548-E86ECBFBA1EB}">
      <dgm:prSet/>
      <dgm:spPr/>
      <dgm:t>
        <a:bodyPr/>
        <a:lstStyle/>
        <a:p>
          <a:endParaRPr lang="de-DE"/>
        </a:p>
      </dgm:t>
    </dgm:pt>
    <dgm:pt modelId="{28B9B2BF-DB18-4F54-A7E3-86F6AE34E044}">
      <dgm:prSet/>
      <dgm:spPr/>
      <dgm:t>
        <a:bodyPr/>
        <a:lstStyle/>
        <a:p>
          <a:r>
            <a:rPr lang="de-DE" dirty="0" smtClean="0"/>
            <a:t>Dokumente (Auditberichte, Zertifikat)</a:t>
          </a:r>
          <a:endParaRPr lang="de-DE" dirty="0"/>
        </a:p>
      </dgm:t>
    </dgm:pt>
    <dgm:pt modelId="{0265D0F5-6C57-435C-8821-70180B1E1152}" type="parTrans" cxnId="{E0C080BF-C5E2-4D14-A617-6E9D2AEEEA3A}">
      <dgm:prSet/>
      <dgm:spPr/>
      <dgm:t>
        <a:bodyPr/>
        <a:lstStyle/>
        <a:p>
          <a:endParaRPr lang="de-DE"/>
        </a:p>
      </dgm:t>
    </dgm:pt>
    <dgm:pt modelId="{B7A05762-1686-4F79-AE10-7FF0CCA6DAE8}" type="sibTrans" cxnId="{E0C080BF-C5E2-4D14-A617-6E9D2AEEEA3A}">
      <dgm:prSet/>
      <dgm:spPr/>
      <dgm:t>
        <a:bodyPr/>
        <a:lstStyle/>
        <a:p>
          <a:endParaRPr lang="de-DE"/>
        </a:p>
      </dgm:t>
    </dgm:pt>
    <dgm:pt modelId="{500900D8-FFFF-4FF1-A772-652F5A6B6201}">
      <dgm:prSet/>
      <dgm:spPr/>
      <dgm:t>
        <a:bodyPr/>
        <a:lstStyle/>
        <a:p>
          <a:r>
            <a:rPr lang="de-DE" dirty="0" smtClean="0"/>
            <a:t>Schulungen</a:t>
          </a:r>
          <a:endParaRPr lang="de-DE" dirty="0"/>
        </a:p>
      </dgm:t>
    </dgm:pt>
    <dgm:pt modelId="{17DB2599-24E9-4CFF-BF4F-7B80294B47B3}" type="parTrans" cxnId="{97FFF24A-B129-4186-8AAD-D24F7131BC56}">
      <dgm:prSet/>
      <dgm:spPr/>
      <dgm:t>
        <a:bodyPr/>
        <a:lstStyle/>
        <a:p>
          <a:endParaRPr lang="de-DE"/>
        </a:p>
      </dgm:t>
    </dgm:pt>
    <dgm:pt modelId="{EAB6E38F-60A4-4EB6-A271-BA988BB7DFA7}" type="sibTrans" cxnId="{97FFF24A-B129-4186-8AAD-D24F7131BC56}">
      <dgm:prSet/>
      <dgm:spPr/>
      <dgm:t>
        <a:bodyPr/>
        <a:lstStyle/>
        <a:p>
          <a:endParaRPr lang="de-DE"/>
        </a:p>
      </dgm:t>
    </dgm:pt>
    <dgm:pt modelId="{705AA668-3EEB-4AFF-BF11-C215CAAD8E3E}">
      <dgm:prSet/>
      <dgm:spPr/>
      <dgm:t>
        <a:bodyPr/>
        <a:lstStyle/>
        <a:p>
          <a:r>
            <a:rPr lang="de-DE" dirty="0" smtClean="0"/>
            <a:t>Teilnahmebescheinigungen</a:t>
          </a:r>
          <a:endParaRPr lang="de-DE" dirty="0"/>
        </a:p>
      </dgm:t>
    </dgm:pt>
    <dgm:pt modelId="{46AEA079-7E98-4550-BBF4-8D0CBED4C6F2}" type="parTrans" cxnId="{9F882311-1FA4-4B1E-80C6-0542E7F6D82A}">
      <dgm:prSet/>
      <dgm:spPr/>
      <dgm:t>
        <a:bodyPr/>
        <a:lstStyle/>
        <a:p>
          <a:endParaRPr lang="de-DE"/>
        </a:p>
      </dgm:t>
    </dgm:pt>
    <dgm:pt modelId="{0A250EE3-F2D5-44E3-B1A0-1448288D98A7}" type="sibTrans" cxnId="{9F882311-1FA4-4B1E-80C6-0542E7F6D82A}">
      <dgm:prSet/>
      <dgm:spPr/>
      <dgm:t>
        <a:bodyPr/>
        <a:lstStyle/>
        <a:p>
          <a:endParaRPr lang="de-DE"/>
        </a:p>
      </dgm:t>
    </dgm:pt>
    <dgm:pt modelId="{400B38B1-AEA2-47A4-B02D-A047C830F3A3}">
      <dgm:prSet/>
      <dgm:spPr/>
      <dgm:t>
        <a:bodyPr/>
        <a:lstStyle/>
        <a:p>
          <a:r>
            <a:rPr lang="de-DE" dirty="0" smtClean="0"/>
            <a:t>Betrieb</a:t>
          </a:r>
          <a:endParaRPr lang="de-DE" dirty="0"/>
        </a:p>
      </dgm:t>
    </dgm:pt>
    <dgm:pt modelId="{D0F37E56-D996-46C4-A451-D5FF8EF08FAD}" type="parTrans" cxnId="{71DDF8C6-DF51-4D53-8061-28C8D747A5FA}">
      <dgm:prSet/>
      <dgm:spPr/>
      <dgm:t>
        <a:bodyPr/>
        <a:lstStyle/>
        <a:p>
          <a:endParaRPr lang="de-DE"/>
        </a:p>
      </dgm:t>
    </dgm:pt>
    <dgm:pt modelId="{B4FD641A-7918-4410-B911-6A2850C3A7FA}" type="sibTrans" cxnId="{71DDF8C6-DF51-4D53-8061-28C8D747A5FA}">
      <dgm:prSet/>
      <dgm:spPr/>
      <dgm:t>
        <a:bodyPr/>
        <a:lstStyle/>
        <a:p>
          <a:endParaRPr lang="de-DE"/>
        </a:p>
      </dgm:t>
    </dgm:pt>
    <dgm:pt modelId="{4444AD4E-08A6-4738-92D0-6F7876F1BB63}">
      <dgm:prSet/>
      <dgm:spPr/>
      <dgm:t>
        <a:bodyPr/>
        <a:lstStyle/>
        <a:p>
          <a:r>
            <a:rPr lang="de-DE" dirty="0" smtClean="0"/>
            <a:t>Markenlizenznehmer</a:t>
          </a:r>
          <a:endParaRPr lang="de-DE" dirty="0"/>
        </a:p>
      </dgm:t>
    </dgm:pt>
    <dgm:pt modelId="{B5E384BA-A6A7-4ED9-8606-FBF5A8776A67}" type="parTrans" cxnId="{CAEA2169-931D-4FE3-BE9D-D88FA8CDBE1C}">
      <dgm:prSet/>
      <dgm:spPr/>
      <dgm:t>
        <a:bodyPr/>
        <a:lstStyle/>
        <a:p>
          <a:endParaRPr lang="de-DE"/>
        </a:p>
      </dgm:t>
    </dgm:pt>
    <dgm:pt modelId="{530B5A72-CA43-4433-A176-154CBF29B17B}" type="sibTrans" cxnId="{CAEA2169-931D-4FE3-BE9D-D88FA8CDBE1C}">
      <dgm:prSet/>
      <dgm:spPr/>
      <dgm:t>
        <a:bodyPr/>
        <a:lstStyle/>
        <a:p>
          <a:endParaRPr lang="de-DE"/>
        </a:p>
      </dgm:t>
    </dgm:pt>
    <dgm:pt modelId="{969ACB71-E13E-47ED-B315-AD57C36DEC76}">
      <dgm:prSet/>
      <dgm:spPr/>
      <dgm:t>
        <a:bodyPr/>
        <a:lstStyle/>
        <a:p>
          <a:r>
            <a:rPr lang="de-DE" dirty="0" smtClean="0"/>
            <a:t>Zertifizierung</a:t>
          </a:r>
          <a:endParaRPr lang="de-DE" dirty="0"/>
        </a:p>
      </dgm:t>
    </dgm:pt>
    <dgm:pt modelId="{0165343F-C8F2-4787-8705-37566BB79723}" type="parTrans" cxnId="{A379D262-76E3-4588-895E-4D3FE48AA94A}">
      <dgm:prSet/>
      <dgm:spPr/>
      <dgm:t>
        <a:bodyPr/>
        <a:lstStyle/>
        <a:p>
          <a:endParaRPr lang="de-DE"/>
        </a:p>
      </dgm:t>
    </dgm:pt>
    <dgm:pt modelId="{068C9A1E-D32A-4B94-96DE-F76665E20D91}" type="sibTrans" cxnId="{A379D262-76E3-4588-895E-4D3FE48AA94A}">
      <dgm:prSet/>
      <dgm:spPr/>
      <dgm:t>
        <a:bodyPr/>
        <a:lstStyle/>
        <a:p>
          <a:endParaRPr lang="de-DE"/>
        </a:p>
      </dgm:t>
    </dgm:pt>
    <dgm:pt modelId="{EFEACC1C-EBDC-451E-B925-F036D92C3D3E}">
      <dgm:prSet/>
      <dgm:spPr/>
      <dgm:t>
        <a:bodyPr/>
        <a:lstStyle/>
        <a:p>
          <a:r>
            <a:rPr lang="de-DE" dirty="0" smtClean="0"/>
            <a:t>Dokumente (Auditberichte, Zertifikat)</a:t>
          </a:r>
          <a:endParaRPr lang="de-DE" dirty="0"/>
        </a:p>
      </dgm:t>
    </dgm:pt>
    <dgm:pt modelId="{E0656E77-D373-4DA2-989A-E6877C231071}" type="parTrans" cxnId="{93C3CCE2-BC07-46CF-99D2-518ABEBC64E2}">
      <dgm:prSet/>
      <dgm:spPr/>
      <dgm:t>
        <a:bodyPr/>
        <a:lstStyle/>
        <a:p>
          <a:endParaRPr lang="de-DE"/>
        </a:p>
      </dgm:t>
    </dgm:pt>
    <dgm:pt modelId="{265035E4-39A1-4295-A523-DBF0059B9093}" type="sibTrans" cxnId="{93C3CCE2-BC07-46CF-99D2-518ABEBC64E2}">
      <dgm:prSet/>
      <dgm:spPr/>
      <dgm:t>
        <a:bodyPr/>
        <a:lstStyle/>
        <a:p>
          <a:endParaRPr lang="de-DE"/>
        </a:p>
      </dgm:t>
    </dgm:pt>
    <dgm:pt modelId="{9BC9919F-0840-44E1-B788-409BF1A92E21}">
      <dgm:prSet/>
      <dgm:spPr/>
      <dgm:t>
        <a:bodyPr/>
        <a:lstStyle/>
        <a:p>
          <a:r>
            <a:rPr lang="de-DE" dirty="0" smtClean="0"/>
            <a:t>Schulungen</a:t>
          </a:r>
          <a:endParaRPr lang="de-DE" dirty="0"/>
        </a:p>
      </dgm:t>
    </dgm:pt>
    <dgm:pt modelId="{B3A38B9D-138C-41CF-839C-C18DED1D7710}" type="parTrans" cxnId="{39EC8E44-6250-4CD7-8B2D-28F05B1110C1}">
      <dgm:prSet/>
      <dgm:spPr/>
      <dgm:t>
        <a:bodyPr/>
        <a:lstStyle/>
        <a:p>
          <a:endParaRPr lang="de-DE"/>
        </a:p>
      </dgm:t>
    </dgm:pt>
    <dgm:pt modelId="{84A66891-29A3-4F95-9F87-F2AF625C90B9}" type="sibTrans" cxnId="{39EC8E44-6250-4CD7-8B2D-28F05B1110C1}">
      <dgm:prSet/>
      <dgm:spPr/>
      <dgm:t>
        <a:bodyPr/>
        <a:lstStyle/>
        <a:p>
          <a:endParaRPr lang="de-DE"/>
        </a:p>
      </dgm:t>
    </dgm:pt>
    <dgm:pt modelId="{68EA5EE3-D332-47AC-9C6A-F374B7537FDD}">
      <dgm:prSet/>
      <dgm:spPr/>
      <dgm:t>
        <a:bodyPr/>
        <a:lstStyle/>
        <a:p>
          <a:r>
            <a:rPr lang="de-DE" dirty="0" smtClean="0"/>
            <a:t>Teilnahmebescheinigungen</a:t>
          </a:r>
          <a:endParaRPr lang="de-DE" dirty="0"/>
        </a:p>
      </dgm:t>
    </dgm:pt>
    <dgm:pt modelId="{25DC63FF-71FB-4CE4-B5E0-121147EC84DA}" type="parTrans" cxnId="{848248B5-EC30-403C-A300-A6C9E8935183}">
      <dgm:prSet/>
      <dgm:spPr/>
      <dgm:t>
        <a:bodyPr/>
        <a:lstStyle/>
        <a:p>
          <a:endParaRPr lang="de-DE"/>
        </a:p>
      </dgm:t>
    </dgm:pt>
    <dgm:pt modelId="{FA6CEDB4-021E-45D3-80D0-12440BD58762}" type="sibTrans" cxnId="{848248B5-EC30-403C-A300-A6C9E8935183}">
      <dgm:prSet/>
      <dgm:spPr/>
      <dgm:t>
        <a:bodyPr/>
        <a:lstStyle/>
        <a:p>
          <a:endParaRPr lang="de-DE"/>
        </a:p>
      </dgm:t>
    </dgm:pt>
    <dgm:pt modelId="{B04E2614-33BC-47FC-99B8-97967F4AF73E}">
      <dgm:prSet/>
      <dgm:spPr/>
      <dgm:t>
        <a:bodyPr/>
        <a:lstStyle/>
        <a:p>
          <a:endParaRPr lang="de-DE"/>
        </a:p>
      </dgm:t>
    </dgm:pt>
    <dgm:pt modelId="{984A7FB1-44B0-41BE-BA34-1BD6B5E398F4}" type="parTrans" cxnId="{37174747-9E3C-4573-BA71-8BCB83FE8EAE}">
      <dgm:prSet/>
      <dgm:spPr/>
      <dgm:t>
        <a:bodyPr/>
        <a:lstStyle/>
        <a:p>
          <a:endParaRPr lang="de-DE"/>
        </a:p>
      </dgm:t>
    </dgm:pt>
    <dgm:pt modelId="{82EF7FC0-A3A5-467F-8A84-79571A0DB00F}" type="sibTrans" cxnId="{37174747-9E3C-4573-BA71-8BCB83FE8EAE}">
      <dgm:prSet/>
      <dgm:spPr/>
      <dgm:t>
        <a:bodyPr/>
        <a:lstStyle/>
        <a:p>
          <a:endParaRPr lang="de-DE"/>
        </a:p>
      </dgm:t>
    </dgm:pt>
    <dgm:pt modelId="{769B2984-A851-4648-9E67-7ED66009F878}">
      <dgm:prSet phldrT="[Text]"/>
      <dgm:spPr/>
      <dgm:t>
        <a:bodyPr/>
        <a:lstStyle/>
        <a:p>
          <a:r>
            <a:rPr lang="de-DE" dirty="0" smtClean="0"/>
            <a:t>Handel</a:t>
          </a:r>
          <a:endParaRPr lang="de-DE" dirty="0"/>
        </a:p>
      </dgm:t>
    </dgm:pt>
    <dgm:pt modelId="{99899E96-225A-44C8-818B-0F2938F91659}" type="parTrans" cxnId="{93FE5781-7CF0-4EC7-9DEE-712CCBA5359E}">
      <dgm:prSet/>
      <dgm:spPr/>
      <dgm:t>
        <a:bodyPr/>
        <a:lstStyle/>
        <a:p>
          <a:endParaRPr lang="de-DE"/>
        </a:p>
      </dgm:t>
    </dgm:pt>
    <dgm:pt modelId="{695B34FD-3545-4B17-90B8-1611526B95AA}" type="sibTrans" cxnId="{93FE5781-7CF0-4EC7-9DEE-712CCBA5359E}">
      <dgm:prSet/>
      <dgm:spPr/>
      <dgm:t>
        <a:bodyPr/>
        <a:lstStyle/>
        <a:p>
          <a:endParaRPr lang="de-DE"/>
        </a:p>
      </dgm:t>
    </dgm:pt>
    <dgm:pt modelId="{2C356FD5-0E8F-4F29-850E-902632AD4EBB}">
      <dgm:prSet/>
      <dgm:spPr/>
      <dgm:t>
        <a:bodyPr/>
        <a:lstStyle/>
        <a:p>
          <a:r>
            <a:rPr lang="de-DE" dirty="0" smtClean="0"/>
            <a:t>Betrieb</a:t>
          </a:r>
          <a:endParaRPr lang="de-DE" dirty="0"/>
        </a:p>
      </dgm:t>
    </dgm:pt>
    <dgm:pt modelId="{606360C2-9F9E-46E3-B85F-9A2243991C7B}" type="parTrans" cxnId="{37FF486D-35E9-4343-9DFE-0A1423FB7D6C}">
      <dgm:prSet/>
      <dgm:spPr/>
      <dgm:t>
        <a:bodyPr/>
        <a:lstStyle/>
        <a:p>
          <a:endParaRPr lang="de-DE"/>
        </a:p>
      </dgm:t>
    </dgm:pt>
    <dgm:pt modelId="{015CD0F7-F2BA-43B6-B322-8192C7092C72}" type="sibTrans" cxnId="{37FF486D-35E9-4343-9DFE-0A1423FB7D6C}">
      <dgm:prSet/>
      <dgm:spPr/>
      <dgm:t>
        <a:bodyPr/>
        <a:lstStyle/>
        <a:p>
          <a:endParaRPr lang="de-DE"/>
        </a:p>
      </dgm:t>
    </dgm:pt>
    <dgm:pt modelId="{37AE41B3-5C14-45AB-8487-48FD62207D67}">
      <dgm:prSet/>
      <dgm:spPr/>
      <dgm:t>
        <a:bodyPr/>
        <a:lstStyle/>
        <a:p>
          <a:r>
            <a:rPr lang="de-DE" dirty="0" smtClean="0"/>
            <a:t>Markenlizenznehmer</a:t>
          </a:r>
          <a:endParaRPr lang="de-DE" dirty="0"/>
        </a:p>
      </dgm:t>
    </dgm:pt>
    <dgm:pt modelId="{3ACB5D17-0CBE-44E9-8941-4939F8C1DAC9}" type="parTrans" cxnId="{7C3E51AE-842F-4467-9DDE-F5815C1334A2}">
      <dgm:prSet/>
      <dgm:spPr/>
      <dgm:t>
        <a:bodyPr/>
        <a:lstStyle/>
        <a:p>
          <a:endParaRPr lang="de-DE"/>
        </a:p>
      </dgm:t>
    </dgm:pt>
    <dgm:pt modelId="{283AC47C-D897-47CC-A734-322C23C56569}" type="sibTrans" cxnId="{7C3E51AE-842F-4467-9DDE-F5815C1334A2}">
      <dgm:prSet/>
      <dgm:spPr/>
      <dgm:t>
        <a:bodyPr/>
        <a:lstStyle/>
        <a:p>
          <a:endParaRPr lang="de-DE"/>
        </a:p>
      </dgm:t>
    </dgm:pt>
    <dgm:pt modelId="{27341F6D-71F5-4F86-83BB-5F90D160BAE3}">
      <dgm:prSet/>
      <dgm:spPr/>
      <dgm:t>
        <a:bodyPr/>
        <a:lstStyle/>
        <a:p>
          <a:r>
            <a:rPr lang="de-DE" smtClean="0"/>
            <a:t>Zertifizierung</a:t>
          </a:r>
          <a:endParaRPr lang="de-DE"/>
        </a:p>
      </dgm:t>
    </dgm:pt>
    <dgm:pt modelId="{105A1CB3-F271-4184-B68D-1EFEF604250A}" type="parTrans" cxnId="{CE7C1FD0-7449-43C3-8865-29C2664E2270}">
      <dgm:prSet/>
      <dgm:spPr/>
      <dgm:t>
        <a:bodyPr/>
        <a:lstStyle/>
        <a:p>
          <a:endParaRPr lang="de-DE"/>
        </a:p>
      </dgm:t>
    </dgm:pt>
    <dgm:pt modelId="{DCA16AD2-0A7A-4A38-8223-3E05BD45796B}" type="sibTrans" cxnId="{CE7C1FD0-7449-43C3-8865-29C2664E2270}">
      <dgm:prSet/>
      <dgm:spPr/>
      <dgm:t>
        <a:bodyPr/>
        <a:lstStyle/>
        <a:p>
          <a:endParaRPr lang="de-DE"/>
        </a:p>
      </dgm:t>
    </dgm:pt>
    <dgm:pt modelId="{EDB04BAC-A333-4931-A369-FAC31302D57D}">
      <dgm:prSet/>
      <dgm:spPr/>
      <dgm:t>
        <a:bodyPr/>
        <a:lstStyle/>
        <a:p>
          <a:r>
            <a:rPr lang="de-DE" smtClean="0"/>
            <a:t>Dokumente (Auditberichte, Zertifikat)</a:t>
          </a:r>
          <a:endParaRPr lang="de-DE"/>
        </a:p>
      </dgm:t>
    </dgm:pt>
    <dgm:pt modelId="{CDA4459C-30F4-4C30-A0FF-03F4BE87F57F}" type="parTrans" cxnId="{6B247B27-F563-44CF-8926-05254D3DEC30}">
      <dgm:prSet/>
      <dgm:spPr/>
      <dgm:t>
        <a:bodyPr/>
        <a:lstStyle/>
        <a:p>
          <a:endParaRPr lang="de-DE"/>
        </a:p>
      </dgm:t>
    </dgm:pt>
    <dgm:pt modelId="{E51BE4D1-6B20-4335-AD1E-F82F9F9733D5}" type="sibTrans" cxnId="{6B247B27-F563-44CF-8926-05254D3DEC30}">
      <dgm:prSet/>
      <dgm:spPr/>
      <dgm:t>
        <a:bodyPr/>
        <a:lstStyle/>
        <a:p>
          <a:endParaRPr lang="de-DE"/>
        </a:p>
      </dgm:t>
    </dgm:pt>
    <dgm:pt modelId="{0226AF22-65B5-4E55-8CE8-550F9500F46E}">
      <dgm:prSet/>
      <dgm:spPr/>
      <dgm:t>
        <a:bodyPr/>
        <a:lstStyle/>
        <a:p>
          <a:r>
            <a:rPr lang="de-DE" smtClean="0"/>
            <a:t>Schulungen</a:t>
          </a:r>
          <a:endParaRPr lang="de-DE"/>
        </a:p>
      </dgm:t>
    </dgm:pt>
    <dgm:pt modelId="{C1517B18-99C7-4B6F-AA89-65CAFD3A0D95}" type="parTrans" cxnId="{5CF2A418-DCE1-4A04-9AAE-744DCF020D4B}">
      <dgm:prSet/>
      <dgm:spPr/>
      <dgm:t>
        <a:bodyPr/>
        <a:lstStyle/>
        <a:p>
          <a:endParaRPr lang="de-DE"/>
        </a:p>
      </dgm:t>
    </dgm:pt>
    <dgm:pt modelId="{9AEB684E-D2B7-4E28-ABC6-E23D85E32986}" type="sibTrans" cxnId="{5CF2A418-DCE1-4A04-9AAE-744DCF020D4B}">
      <dgm:prSet/>
      <dgm:spPr/>
      <dgm:t>
        <a:bodyPr/>
        <a:lstStyle/>
        <a:p>
          <a:endParaRPr lang="de-DE"/>
        </a:p>
      </dgm:t>
    </dgm:pt>
    <dgm:pt modelId="{39A51D45-6065-4E95-804A-E5E93B01B45A}">
      <dgm:prSet/>
      <dgm:spPr/>
      <dgm:t>
        <a:bodyPr/>
        <a:lstStyle/>
        <a:p>
          <a:r>
            <a:rPr lang="de-DE" smtClean="0"/>
            <a:t>Teilnahmebescheinigungen</a:t>
          </a:r>
          <a:endParaRPr lang="de-DE"/>
        </a:p>
      </dgm:t>
    </dgm:pt>
    <dgm:pt modelId="{DE586038-D9EE-48AA-855A-5B3B55BB90C0}" type="parTrans" cxnId="{475C4040-668E-4A42-A5E9-0BB0B2FEF4E5}">
      <dgm:prSet/>
      <dgm:spPr/>
      <dgm:t>
        <a:bodyPr/>
        <a:lstStyle/>
        <a:p>
          <a:endParaRPr lang="de-DE"/>
        </a:p>
      </dgm:t>
    </dgm:pt>
    <dgm:pt modelId="{71D769C0-8EA3-45CE-B68A-EE37BBB11D0F}" type="sibTrans" cxnId="{475C4040-668E-4A42-A5E9-0BB0B2FEF4E5}">
      <dgm:prSet/>
      <dgm:spPr/>
      <dgm:t>
        <a:bodyPr/>
        <a:lstStyle/>
        <a:p>
          <a:endParaRPr lang="de-DE"/>
        </a:p>
      </dgm:t>
    </dgm:pt>
    <dgm:pt modelId="{DCEA0EEE-A998-4B7F-AC09-F48DE63A064D}">
      <dgm:prSet/>
      <dgm:spPr/>
      <dgm:t>
        <a:bodyPr/>
        <a:lstStyle/>
        <a:p>
          <a:endParaRPr lang="de-DE"/>
        </a:p>
      </dgm:t>
    </dgm:pt>
    <dgm:pt modelId="{B9DF91E0-C5FD-42A8-99F4-531337705094}" type="parTrans" cxnId="{B3C7935F-B4E5-480C-B69D-A8761588498A}">
      <dgm:prSet/>
      <dgm:spPr/>
      <dgm:t>
        <a:bodyPr/>
        <a:lstStyle/>
        <a:p>
          <a:endParaRPr lang="de-DE"/>
        </a:p>
      </dgm:t>
    </dgm:pt>
    <dgm:pt modelId="{DC552428-EFED-441E-A71A-9762E8B481FE}" type="sibTrans" cxnId="{B3C7935F-B4E5-480C-B69D-A8761588498A}">
      <dgm:prSet/>
      <dgm:spPr/>
      <dgm:t>
        <a:bodyPr/>
        <a:lstStyle/>
        <a:p>
          <a:endParaRPr lang="de-DE"/>
        </a:p>
      </dgm:t>
    </dgm:pt>
    <dgm:pt modelId="{4858886D-0B12-426E-A369-74986340629D}">
      <dgm:prSet phldrT="[Text]"/>
      <dgm:spPr/>
      <dgm:t>
        <a:bodyPr/>
        <a:lstStyle/>
        <a:p>
          <a:r>
            <a:rPr lang="de-DE" b="1" dirty="0" smtClean="0"/>
            <a:t>TSL Stufe</a:t>
          </a:r>
          <a:endParaRPr lang="de-DE" b="1" dirty="0"/>
        </a:p>
      </dgm:t>
    </dgm:pt>
    <dgm:pt modelId="{E8269F3E-B327-4528-A5D3-5248AB8E51C5}" type="parTrans" cxnId="{23A5FF21-8257-45A9-8192-C40AE1C9B054}">
      <dgm:prSet/>
      <dgm:spPr/>
      <dgm:t>
        <a:bodyPr/>
        <a:lstStyle/>
        <a:p>
          <a:endParaRPr lang="de-DE"/>
        </a:p>
      </dgm:t>
    </dgm:pt>
    <dgm:pt modelId="{32586786-716C-4824-B27A-D388EC334360}" type="sibTrans" cxnId="{23A5FF21-8257-45A9-8192-C40AE1C9B054}">
      <dgm:prSet/>
      <dgm:spPr/>
      <dgm:t>
        <a:bodyPr/>
        <a:lstStyle/>
        <a:p>
          <a:endParaRPr lang="de-DE"/>
        </a:p>
      </dgm:t>
    </dgm:pt>
    <dgm:pt modelId="{278AD910-2D0B-4ED6-8554-418DABB35C46}">
      <dgm:prSet phldrT="[Text]"/>
      <dgm:spPr/>
      <dgm:t>
        <a:bodyPr/>
        <a:lstStyle/>
        <a:p>
          <a:r>
            <a:rPr lang="de-DE" b="1" dirty="0" smtClean="0"/>
            <a:t>Geltungsbereich</a:t>
          </a:r>
          <a:endParaRPr lang="de-DE" b="1" dirty="0"/>
        </a:p>
      </dgm:t>
    </dgm:pt>
    <dgm:pt modelId="{686F3BA5-E6D7-4821-8E76-5B80EB36849D}" type="parTrans" cxnId="{E35E43B3-59CC-4A7E-8A79-2C7CD5A20934}">
      <dgm:prSet/>
      <dgm:spPr/>
      <dgm:t>
        <a:bodyPr/>
        <a:lstStyle/>
        <a:p>
          <a:endParaRPr lang="de-DE"/>
        </a:p>
      </dgm:t>
    </dgm:pt>
    <dgm:pt modelId="{7B2716BD-1EBE-413B-BC12-537B766A6210}" type="sibTrans" cxnId="{E35E43B3-59CC-4A7E-8A79-2C7CD5A20934}">
      <dgm:prSet/>
      <dgm:spPr/>
      <dgm:t>
        <a:bodyPr/>
        <a:lstStyle/>
        <a:p>
          <a:endParaRPr lang="de-DE"/>
        </a:p>
      </dgm:t>
    </dgm:pt>
    <dgm:pt modelId="{60049A3F-C2D6-4561-816F-94F9383CC28C}">
      <dgm:prSet phldrT="[Text]"/>
      <dgm:spPr/>
      <dgm:t>
        <a:bodyPr/>
        <a:lstStyle/>
        <a:p>
          <a:r>
            <a:rPr lang="de-DE" b="1" dirty="0" smtClean="0"/>
            <a:t>TSL Status = zertifiziert? Interessent?  </a:t>
          </a:r>
          <a:endParaRPr lang="de-DE" b="1" dirty="0"/>
        </a:p>
      </dgm:t>
    </dgm:pt>
    <dgm:pt modelId="{354A4D0B-7529-42AE-AF17-50BBD5DBBFC1}" type="parTrans" cxnId="{4AFDDDF6-43A4-4C5A-9E4C-418411E936A1}">
      <dgm:prSet/>
      <dgm:spPr/>
      <dgm:t>
        <a:bodyPr/>
        <a:lstStyle/>
        <a:p>
          <a:endParaRPr lang="de-DE"/>
        </a:p>
      </dgm:t>
    </dgm:pt>
    <dgm:pt modelId="{03ADBF6B-8F29-435E-8567-498F0F797FE5}" type="sibTrans" cxnId="{4AFDDDF6-43A4-4C5A-9E4C-418411E936A1}">
      <dgm:prSet/>
      <dgm:spPr/>
      <dgm:t>
        <a:bodyPr/>
        <a:lstStyle/>
        <a:p>
          <a:endParaRPr lang="de-DE"/>
        </a:p>
      </dgm:t>
    </dgm:pt>
    <dgm:pt modelId="{C1FBC759-AF90-4600-ACFA-8C6D9720EBBD}">
      <dgm:prSet phldrT="[Text]"/>
      <dgm:spPr/>
      <dgm:t>
        <a:bodyPr/>
        <a:lstStyle/>
        <a:p>
          <a:r>
            <a:rPr lang="de-DE" b="1" dirty="0" smtClean="0"/>
            <a:t>TSL Stufe</a:t>
          </a:r>
          <a:endParaRPr lang="de-DE" b="1" dirty="0"/>
        </a:p>
      </dgm:t>
    </dgm:pt>
    <dgm:pt modelId="{BB373F88-B124-46DB-92EF-E79CE1141ACC}" type="parTrans" cxnId="{1FDECF13-9C4C-4651-B49B-EE6FF5249663}">
      <dgm:prSet/>
      <dgm:spPr/>
      <dgm:t>
        <a:bodyPr/>
        <a:lstStyle/>
        <a:p>
          <a:endParaRPr lang="de-DE"/>
        </a:p>
      </dgm:t>
    </dgm:pt>
    <dgm:pt modelId="{EC008142-62FE-4E9A-BB7E-5F4B7E661015}" type="sibTrans" cxnId="{1FDECF13-9C4C-4651-B49B-EE6FF5249663}">
      <dgm:prSet/>
      <dgm:spPr/>
      <dgm:t>
        <a:bodyPr/>
        <a:lstStyle/>
        <a:p>
          <a:endParaRPr lang="de-DE"/>
        </a:p>
      </dgm:t>
    </dgm:pt>
    <dgm:pt modelId="{2379AA59-2850-4D00-8DCA-DD170E5C8C9F}">
      <dgm:prSet/>
      <dgm:spPr/>
      <dgm:t>
        <a:bodyPr/>
        <a:lstStyle/>
        <a:p>
          <a:r>
            <a:rPr lang="de-DE" b="1" dirty="0" smtClean="0"/>
            <a:t>Geltungsbereich</a:t>
          </a:r>
          <a:endParaRPr lang="de-DE" b="1" dirty="0"/>
        </a:p>
      </dgm:t>
    </dgm:pt>
    <dgm:pt modelId="{11777E89-2FB3-4924-A2F3-DD4692BCC6FC}" type="parTrans" cxnId="{A3111149-CE6F-4A27-9CF0-11650F91CFBF}">
      <dgm:prSet/>
      <dgm:spPr/>
      <dgm:t>
        <a:bodyPr/>
        <a:lstStyle/>
        <a:p>
          <a:endParaRPr lang="de-DE"/>
        </a:p>
      </dgm:t>
    </dgm:pt>
    <dgm:pt modelId="{58D39528-05CA-4E06-976C-9837C7C2D0A9}" type="sibTrans" cxnId="{A3111149-CE6F-4A27-9CF0-11650F91CFBF}">
      <dgm:prSet/>
      <dgm:spPr/>
      <dgm:t>
        <a:bodyPr/>
        <a:lstStyle/>
        <a:p>
          <a:endParaRPr lang="de-DE"/>
        </a:p>
      </dgm:t>
    </dgm:pt>
    <dgm:pt modelId="{CAF06E7C-78D6-4CCB-AD05-10F5841122A2}">
      <dgm:prSet/>
      <dgm:spPr/>
      <dgm:t>
        <a:bodyPr/>
        <a:lstStyle/>
        <a:p>
          <a:r>
            <a:rPr lang="de-DE" b="1" dirty="0" smtClean="0"/>
            <a:t>TSL Status = zertifiziert? Interessent? </a:t>
          </a:r>
          <a:endParaRPr lang="de-DE" b="1" dirty="0"/>
        </a:p>
      </dgm:t>
    </dgm:pt>
    <dgm:pt modelId="{E378F8E8-AC05-4C83-90ED-D1CD60E0BC7D}" type="parTrans" cxnId="{6DB4CD7B-2B92-4513-A4F2-314E33A0889B}">
      <dgm:prSet/>
      <dgm:spPr/>
      <dgm:t>
        <a:bodyPr/>
        <a:lstStyle/>
        <a:p>
          <a:endParaRPr lang="de-DE"/>
        </a:p>
      </dgm:t>
    </dgm:pt>
    <dgm:pt modelId="{50EBC76D-3240-4627-9BF0-47376087396F}" type="sibTrans" cxnId="{6DB4CD7B-2B92-4513-A4F2-314E33A0889B}">
      <dgm:prSet/>
      <dgm:spPr/>
      <dgm:t>
        <a:bodyPr/>
        <a:lstStyle/>
        <a:p>
          <a:endParaRPr lang="de-DE"/>
        </a:p>
      </dgm:t>
    </dgm:pt>
    <dgm:pt modelId="{763CB4BC-CE32-4CF3-AF89-562B775FBD7A}">
      <dgm:prSet phldrT="[Text]"/>
      <dgm:spPr/>
      <dgm:t>
        <a:bodyPr/>
        <a:lstStyle/>
        <a:p>
          <a:r>
            <a:rPr lang="de-DE" b="1" dirty="0" smtClean="0"/>
            <a:t>(TSL Stufe)</a:t>
          </a:r>
          <a:endParaRPr lang="de-DE" b="1" dirty="0"/>
        </a:p>
      </dgm:t>
    </dgm:pt>
    <dgm:pt modelId="{F23AB81B-00C3-4BE2-B469-AE9F2EBCD35F}" type="parTrans" cxnId="{A93E1421-9CA7-46F6-8203-5608446C6D92}">
      <dgm:prSet/>
      <dgm:spPr/>
      <dgm:t>
        <a:bodyPr/>
        <a:lstStyle/>
        <a:p>
          <a:endParaRPr lang="de-DE"/>
        </a:p>
      </dgm:t>
    </dgm:pt>
    <dgm:pt modelId="{E807D824-1DC6-4C17-A6B8-C3546E4BB5FD}" type="sibTrans" cxnId="{A93E1421-9CA7-46F6-8203-5608446C6D92}">
      <dgm:prSet/>
      <dgm:spPr/>
      <dgm:t>
        <a:bodyPr/>
        <a:lstStyle/>
        <a:p>
          <a:endParaRPr lang="de-DE"/>
        </a:p>
      </dgm:t>
    </dgm:pt>
    <dgm:pt modelId="{A2EE1C35-EFA0-4FEE-A8F2-FCDC78D05040}">
      <dgm:prSet/>
      <dgm:spPr/>
      <dgm:t>
        <a:bodyPr/>
        <a:lstStyle/>
        <a:p>
          <a:r>
            <a:rPr lang="de-DE" b="1" dirty="0" smtClean="0"/>
            <a:t>Geltungsbereich</a:t>
          </a:r>
          <a:endParaRPr lang="de-DE" b="1" dirty="0"/>
        </a:p>
      </dgm:t>
    </dgm:pt>
    <dgm:pt modelId="{4DC013EC-6F49-4911-811C-2B14B2EAA714}" type="parTrans" cxnId="{111D2BDE-B6A1-41CD-919B-0CE03CF0F5AC}">
      <dgm:prSet/>
      <dgm:spPr/>
      <dgm:t>
        <a:bodyPr/>
        <a:lstStyle/>
        <a:p>
          <a:endParaRPr lang="de-DE"/>
        </a:p>
      </dgm:t>
    </dgm:pt>
    <dgm:pt modelId="{A6ED0C0F-168C-42BF-8884-FA93B3D648C5}" type="sibTrans" cxnId="{111D2BDE-B6A1-41CD-919B-0CE03CF0F5AC}">
      <dgm:prSet/>
      <dgm:spPr/>
      <dgm:t>
        <a:bodyPr/>
        <a:lstStyle/>
        <a:p>
          <a:endParaRPr lang="de-DE"/>
        </a:p>
      </dgm:t>
    </dgm:pt>
    <dgm:pt modelId="{15CE62F5-ECCB-45B8-ADB9-61BB7FFE54EE}">
      <dgm:prSet/>
      <dgm:spPr/>
      <dgm:t>
        <a:bodyPr/>
        <a:lstStyle/>
        <a:p>
          <a:r>
            <a:rPr lang="de-DE" b="1" dirty="0" smtClean="0"/>
            <a:t>TSL Status</a:t>
          </a:r>
          <a:endParaRPr lang="de-DE" b="1" dirty="0"/>
        </a:p>
      </dgm:t>
    </dgm:pt>
    <dgm:pt modelId="{FD9AB032-B701-432D-8A16-F04F02E50AC4}" type="parTrans" cxnId="{9AA712C9-687B-4915-875D-3137F3631AE8}">
      <dgm:prSet/>
      <dgm:spPr/>
      <dgm:t>
        <a:bodyPr/>
        <a:lstStyle/>
        <a:p>
          <a:endParaRPr lang="de-DE"/>
        </a:p>
      </dgm:t>
    </dgm:pt>
    <dgm:pt modelId="{E64C9A4D-1BB9-428C-AFC6-F0E605C634AE}" type="sibTrans" cxnId="{9AA712C9-687B-4915-875D-3137F3631AE8}">
      <dgm:prSet/>
      <dgm:spPr/>
      <dgm:t>
        <a:bodyPr/>
        <a:lstStyle/>
        <a:p>
          <a:endParaRPr lang="de-DE"/>
        </a:p>
      </dgm:t>
    </dgm:pt>
    <dgm:pt modelId="{00CE2CF9-0C29-4EBB-8850-BC956CD6D424}">
      <dgm:prSet/>
      <dgm:spPr/>
      <dgm:t>
        <a:bodyPr/>
        <a:lstStyle/>
        <a:p>
          <a:r>
            <a:rPr lang="de-DE" b="1" dirty="0" smtClean="0"/>
            <a:t>(TSL Stufe)</a:t>
          </a:r>
          <a:endParaRPr lang="de-DE" b="1" dirty="0"/>
        </a:p>
      </dgm:t>
    </dgm:pt>
    <dgm:pt modelId="{68FA3760-5F24-48EC-8C6E-74244934FE65}" type="parTrans" cxnId="{36236C38-BFE8-40F8-AF28-8D60497B4CAB}">
      <dgm:prSet/>
      <dgm:spPr/>
      <dgm:t>
        <a:bodyPr/>
        <a:lstStyle/>
        <a:p>
          <a:endParaRPr lang="de-DE"/>
        </a:p>
      </dgm:t>
    </dgm:pt>
    <dgm:pt modelId="{F7D2B20D-1B55-4619-92E4-EBD2337C67CC}" type="sibTrans" cxnId="{36236C38-BFE8-40F8-AF28-8D60497B4CAB}">
      <dgm:prSet/>
      <dgm:spPr/>
      <dgm:t>
        <a:bodyPr/>
        <a:lstStyle/>
        <a:p>
          <a:endParaRPr lang="de-DE"/>
        </a:p>
      </dgm:t>
    </dgm:pt>
    <dgm:pt modelId="{85D96DD9-EAC4-462E-BEFD-A3197415283C}">
      <dgm:prSet/>
      <dgm:spPr/>
      <dgm:t>
        <a:bodyPr/>
        <a:lstStyle/>
        <a:p>
          <a:r>
            <a:rPr lang="de-DE" b="1" dirty="0" smtClean="0"/>
            <a:t>Geltungsbereich</a:t>
          </a:r>
          <a:endParaRPr lang="de-DE" b="1" dirty="0"/>
        </a:p>
      </dgm:t>
    </dgm:pt>
    <dgm:pt modelId="{2628A62B-5900-48F1-BA40-CC1DC6595FF2}" type="parTrans" cxnId="{C3E8050D-8167-4DCB-BECB-544DCF24996D}">
      <dgm:prSet/>
      <dgm:spPr/>
      <dgm:t>
        <a:bodyPr/>
        <a:lstStyle/>
        <a:p>
          <a:endParaRPr lang="de-DE"/>
        </a:p>
      </dgm:t>
    </dgm:pt>
    <dgm:pt modelId="{8027EE20-407A-4FD9-B092-ED962D52F5B4}" type="sibTrans" cxnId="{C3E8050D-8167-4DCB-BECB-544DCF24996D}">
      <dgm:prSet/>
      <dgm:spPr/>
      <dgm:t>
        <a:bodyPr/>
        <a:lstStyle/>
        <a:p>
          <a:endParaRPr lang="de-DE"/>
        </a:p>
      </dgm:t>
    </dgm:pt>
    <dgm:pt modelId="{7BFFEC90-8BCE-4863-807F-A96DBBF7A3E9}">
      <dgm:prSet/>
      <dgm:spPr/>
      <dgm:t>
        <a:bodyPr/>
        <a:lstStyle/>
        <a:p>
          <a:r>
            <a:rPr lang="de-DE" b="1" dirty="0" smtClean="0"/>
            <a:t>TSL Status</a:t>
          </a:r>
          <a:endParaRPr lang="de-DE" b="1" dirty="0"/>
        </a:p>
      </dgm:t>
    </dgm:pt>
    <dgm:pt modelId="{0213C36F-9298-4EBD-B47C-E6CC23F32A13}" type="parTrans" cxnId="{7398B0C1-4139-4DE0-96E1-01B7348227EA}">
      <dgm:prSet/>
      <dgm:spPr/>
      <dgm:t>
        <a:bodyPr/>
        <a:lstStyle/>
        <a:p>
          <a:endParaRPr lang="de-DE"/>
        </a:p>
      </dgm:t>
    </dgm:pt>
    <dgm:pt modelId="{22901A39-A48E-4D36-867C-74DA4080B120}" type="sibTrans" cxnId="{7398B0C1-4139-4DE0-96E1-01B7348227EA}">
      <dgm:prSet/>
      <dgm:spPr/>
      <dgm:t>
        <a:bodyPr/>
        <a:lstStyle/>
        <a:p>
          <a:endParaRPr lang="de-DE"/>
        </a:p>
      </dgm:t>
    </dgm:pt>
    <dgm:pt modelId="{B8150E4D-D4F1-4F2E-A118-6EA35C91FEF2}">
      <dgm:prSet/>
      <dgm:spPr/>
      <dgm:t>
        <a:bodyPr/>
        <a:lstStyle/>
        <a:p>
          <a:r>
            <a:rPr lang="de-DE" b="1" dirty="0" smtClean="0"/>
            <a:t>(TSL Stufe)</a:t>
          </a:r>
          <a:endParaRPr lang="de-DE" b="1" dirty="0"/>
        </a:p>
      </dgm:t>
    </dgm:pt>
    <dgm:pt modelId="{43A7D5B0-9D75-4FEF-A1C0-0CA87C6A80E5}" type="parTrans" cxnId="{2993FEDF-2585-4FB3-9696-F1F14A228E06}">
      <dgm:prSet/>
      <dgm:spPr/>
      <dgm:t>
        <a:bodyPr/>
        <a:lstStyle/>
        <a:p>
          <a:endParaRPr lang="de-DE"/>
        </a:p>
      </dgm:t>
    </dgm:pt>
    <dgm:pt modelId="{6DA6CF62-1FD4-4A9E-AAE0-A4338EB8DD3C}" type="sibTrans" cxnId="{2993FEDF-2585-4FB3-9696-F1F14A228E06}">
      <dgm:prSet/>
      <dgm:spPr/>
      <dgm:t>
        <a:bodyPr/>
        <a:lstStyle/>
        <a:p>
          <a:endParaRPr lang="de-DE"/>
        </a:p>
      </dgm:t>
    </dgm:pt>
    <dgm:pt modelId="{F3587B41-27BB-4262-B1ED-DCAA32800293}">
      <dgm:prSet/>
      <dgm:spPr/>
      <dgm:t>
        <a:bodyPr/>
        <a:lstStyle/>
        <a:p>
          <a:r>
            <a:rPr lang="de-DE" b="1" dirty="0" smtClean="0"/>
            <a:t>Geltungsbereich</a:t>
          </a:r>
          <a:endParaRPr lang="de-DE" b="1" dirty="0"/>
        </a:p>
      </dgm:t>
    </dgm:pt>
    <dgm:pt modelId="{9AFE7996-86E3-4944-8C72-41DE6A69D9BC}" type="parTrans" cxnId="{AAB08EB2-AC9A-45C7-91A4-B164A0133882}">
      <dgm:prSet/>
      <dgm:spPr/>
      <dgm:t>
        <a:bodyPr/>
        <a:lstStyle/>
        <a:p>
          <a:endParaRPr lang="de-DE"/>
        </a:p>
      </dgm:t>
    </dgm:pt>
    <dgm:pt modelId="{76D43BB2-1BC3-4DB4-BAED-C3E67354353C}" type="sibTrans" cxnId="{AAB08EB2-AC9A-45C7-91A4-B164A0133882}">
      <dgm:prSet/>
      <dgm:spPr/>
      <dgm:t>
        <a:bodyPr/>
        <a:lstStyle/>
        <a:p>
          <a:endParaRPr lang="de-DE"/>
        </a:p>
      </dgm:t>
    </dgm:pt>
    <dgm:pt modelId="{1A6F6D8F-FB50-40ED-9F25-F04B1C5DDE9D}">
      <dgm:prSet/>
      <dgm:spPr/>
      <dgm:t>
        <a:bodyPr/>
        <a:lstStyle/>
        <a:p>
          <a:r>
            <a:rPr lang="de-DE" b="1" dirty="0" smtClean="0"/>
            <a:t>TSL Status</a:t>
          </a:r>
          <a:endParaRPr lang="de-DE" b="1" dirty="0"/>
        </a:p>
      </dgm:t>
    </dgm:pt>
    <dgm:pt modelId="{20893001-399A-4754-93B5-309C8CB7502A}" type="parTrans" cxnId="{ECFEE75C-D366-405D-938B-7C194F192BD8}">
      <dgm:prSet/>
      <dgm:spPr/>
      <dgm:t>
        <a:bodyPr/>
        <a:lstStyle/>
        <a:p>
          <a:endParaRPr lang="de-DE"/>
        </a:p>
      </dgm:t>
    </dgm:pt>
    <dgm:pt modelId="{8F372FB7-143A-4909-9AF1-683D44CCCA2A}" type="sibTrans" cxnId="{ECFEE75C-D366-405D-938B-7C194F192BD8}">
      <dgm:prSet/>
      <dgm:spPr/>
      <dgm:t>
        <a:bodyPr/>
        <a:lstStyle/>
        <a:p>
          <a:endParaRPr lang="de-DE"/>
        </a:p>
      </dgm:t>
    </dgm:pt>
    <dgm:pt modelId="{D225A7F8-E948-418C-933E-E8A978615A8D}" type="pres">
      <dgm:prSet presAssocID="{801C0712-3CB9-4534-8120-79DF3A2985F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4756ADCB-9110-4975-AB94-4A701E568B8D}" type="pres">
      <dgm:prSet presAssocID="{1E2689C0-244D-423E-B906-8A699D89EA41}" presName="composite" presStyleCnt="0"/>
      <dgm:spPr/>
    </dgm:pt>
    <dgm:pt modelId="{68CE65DC-EB4E-4C8A-927B-45E75B1026FB}" type="pres">
      <dgm:prSet presAssocID="{1E2689C0-244D-423E-B906-8A699D89EA41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1FF7F90-E254-4AD0-80E1-168035446843}" type="pres">
      <dgm:prSet presAssocID="{1E2689C0-244D-423E-B906-8A699D89EA41}" presName="desTx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0557A64-2146-4D6F-A0EE-190E3104DAD0}" type="pres">
      <dgm:prSet presAssocID="{C64CEAC3-B313-436B-95A4-ECCDB50ABD1B}" presName="space" presStyleCnt="0"/>
      <dgm:spPr/>
    </dgm:pt>
    <dgm:pt modelId="{5A641276-3474-4EC3-99A2-8E5BE0934C1B}" type="pres">
      <dgm:prSet presAssocID="{7385F1EB-D590-4D9E-AA04-58679D787AA1}" presName="composite" presStyleCnt="0"/>
      <dgm:spPr/>
    </dgm:pt>
    <dgm:pt modelId="{130DD16A-A2B5-4E1C-A973-E1C0FFA41650}" type="pres">
      <dgm:prSet presAssocID="{7385F1EB-D590-4D9E-AA04-58679D787AA1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27713BB-3523-4944-8C6D-F14F34EFD5EB}" type="pres">
      <dgm:prSet presAssocID="{7385F1EB-D590-4D9E-AA04-58679D787AA1}" presName="desTx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EDBC12E-33C9-40F1-8736-03EB2345CD83}" type="pres">
      <dgm:prSet presAssocID="{B548F30A-5D9D-4E79-8A31-61DC4A4D5DDE}" presName="space" presStyleCnt="0"/>
      <dgm:spPr/>
    </dgm:pt>
    <dgm:pt modelId="{356B6557-0E66-4B2C-838D-3073C9A514F1}" type="pres">
      <dgm:prSet presAssocID="{71CD45B0-08CE-4686-96C3-D0F8CA74ECDB}" presName="composite" presStyleCnt="0"/>
      <dgm:spPr/>
    </dgm:pt>
    <dgm:pt modelId="{86FB5651-C78F-482E-95B5-DDB4D8EA92E0}" type="pres">
      <dgm:prSet presAssocID="{71CD45B0-08CE-4686-96C3-D0F8CA74ECDB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FA36B3A-1686-478B-83FE-A9B124F27FCE}" type="pres">
      <dgm:prSet presAssocID="{71CD45B0-08CE-4686-96C3-D0F8CA74ECDB}" presName="desTx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7B2E521-E950-4171-BFF0-68E3F12998A2}" type="pres">
      <dgm:prSet presAssocID="{AE7747DC-762F-418C-9E90-4CEE7CC88DE0}" presName="space" presStyleCnt="0"/>
      <dgm:spPr/>
    </dgm:pt>
    <dgm:pt modelId="{A98B43DC-B0E2-4219-B031-5C20F394900F}" type="pres">
      <dgm:prSet presAssocID="{F6A35FB6-C4CF-4148-8E14-595E8BE8F7D4}" presName="composite" presStyleCnt="0"/>
      <dgm:spPr/>
    </dgm:pt>
    <dgm:pt modelId="{E35B2A73-BB7D-4B0B-951E-2F9CC05530A8}" type="pres">
      <dgm:prSet presAssocID="{F6A35FB6-C4CF-4148-8E14-595E8BE8F7D4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5046A4E-7A4C-4FCF-AB61-B58A90177821}" type="pres">
      <dgm:prSet presAssocID="{F6A35FB6-C4CF-4148-8E14-595E8BE8F7D4}" presName="desTx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E75FFBA-58F9-4827-B0A4-1273EF3BF55D}" type="pres">
      <dgm:prSet presAssocID="{1375EA92-7583-43FD-8EA5-2BAB28E7C657}" presName="space" presStyleCnt="0"/>
      <dgm:spPr/>
    </dgm:pt>
    <dgm:pt modelId="{82F9D8C1-FE1E-45E9-BE78-17D02785DB4A}" type="pres">
      <dgm:prSet presAssocID="{769B2984-A851-4648-9E67-7ED66009F878}" presName="composite" presStyleCnt="0"/>
      <dgm:spPr/>
    </dgm:pt>
    <dgm:pt modelId="{0112B040-5D80-4BF1-A215-0600690C73D4}" type="pres">
      <dgm:prSet presAssocID="{769B2984-A851-4648-9E67-7ED66009F878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3549A7F-0423-4019-A564-028128FEEE65}" type="pres">
      <dgm:prSet presAssocID="{769B2984-A851-4648-9E67-7ED66009F878}" presName="desTx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0BF1A1EB-F67E-4CD1-8C0D-3F01E7D6EAF5}" type="presOf" srcId="{CA2A472A-B5FF-4830-AD9F-321783752895}" destId="{21FF7F90-E254-4AD0-80E1-168035446843}" srcOrd="0" destOrd="8" presId="urn:microsoft.com/office/officeart/2005/8/layout/hList1"/>
    <dgm:cxn modelId="{7DD1DE03-F0F2-443D-A291-411A14BC8B60}" type="presOf" srcId="{4444AD4E-08A6-4738-92D0-6F7876F1BB63}" destId="{05046A4E-7A4C-4FCF-AB61-B58A90177821}" srcOrd="0" destOrd="4" presId="urn:microsoft.com/office/officeart/2005/8/layout/hList1"/>
    <dgm:cxn modelId="{36236C38-BFE8-40F8-AF28-8D60497B4CAB}" srcId="{F6A35FB6-C4CF-4148-8E14-595E8BE8F7D4}" destId="{00CE2CF9-0C29-4EBB-8850-BC956CD6D424}" srcOrd="1" destOrd="0" parTransId="{68FA3760-5F24-48EC-8C6E-74244934FE65}" sibTransId="{F7D2B20D-1B55-4619-92E4-EBD2337C67CC}"/>
    <dgm:cxn modelId="{88CA01E8-D821-4C4A-8EB2-F434F7CA069F}" srcId="{1E2689C0-244D-423E-B906-8A699D89EA41}" destId="{2D1B3A9C-C481-44DA-BAB0-C7E28C19C85E}" srcOrd="4" destOrd="0" parTransId="{794B1EEB-2116-4366-9304-94911890FA59}" sibTransId="{D5ED2F0E-6178-45A6-A777-F0CB5DB31E75}"/>
    <dgm:cxn modelId="{2B3F5C45-CB1B-49EF-98CC-1C98FD3B6953}" type="presOf" srcId="{83E0C5FD-B96A-4016-B1A0-C48E5596490E}" destId="{027713BB-3523-4944-8C6D-F14F34EFD5EB}" srcOrd="0" destOrd="4" presId="urn:microsoft.com/office/officeart/2005/8/layout/hList1"/>
    <dgm:cxn modelId="{2993FEDF-2585-4FB3-9696-F1F14A228E06}" srcId="{769B2984-A851-4648-9E67-7ED66009F878}" destId="{B8150E4D-D4F1-4F2E-A118-6EA35C91FEF2}" srcOrd="1" destOrd="0" parTransId="{43A7D5B0-9D75-4FEF-A1C0-0CA87C6A80E5}" sibTransId="{6DA6CF62-1FD4-4A9E-AAE0-A4338EB8DD3C}"/>
    <dgm:cxn modelId="{CE7C1FD0-7449-43C3-8865-29C2664E2270}" srcId="{769B2984-A851-4648-9E67-7ED66009F878}" destId="{27341F6D-71F5-4F86-83BB-5F90D160BAE3}" srcOrd="5" destOrd="0" parTransId="{105A1CB3-F271-4184-B68D-1EFEF604250A}" sibTransId="{DCA16AD2-0A7A-4A38-8223-3E05BD45796B}"/>
    <dgm:cxn modelId="{6B247B27-F563-44CF-8926-05254D3DEC30}" srcId="{769B2984-A851-4648-9E67-7ED66009F878}" destId="{EDB04BAC-A333-4931-A369-FAC31302D57D}" srcOrd="6" destOrd="0" parTransId="{CDA4459C-30F4-4C30-A0FF-03F4BE87F57F}" sibTransId="{E51BE4D1-6B20-4335-AD1E-F82F9F9733D5}"/>
    <dgm:cxn modelId="{EF16A729-4E9D-4897-BEAC-A169DD0518ED}" type="presOf" srcId="{9AD32A85-3B9A-4925-99A4-B7495E05B45F}" destId="{027713BB-3523-4944-8C6D-F14F34EFD5EB}" srcOrd="0" destOrd="6" presId="urn:microsoft.com/office/officeart/2005/8/layout/hList1"/>
    <dgm:cxn modelId="{2BEE7E4C-0378-4BCF-9135-ECAA2C6DF03B}" type="presOf" srcId="{EFEACC1C-EBDC-451E-B925-F036D92C3D3E}" destId="{05046A4E-7A4C-4FCF-AB61-B58A90177821}" srcOrd="0" destOrd="6" presId="urn:microsoft.com/office/officeart/2005/8/layout/hList1"/>
    <dgm:cxn modelId="{2B225EE0-7FAD-4AC2-9474-8A50959B7D03}" type="presOf" srcId="{A3E512CB-0E54-4671-B47F-84958F54BDDA}" destId="{8FA36B3A-1686-478B-83FE-A9B124F27FCE}" srcOrd="0" destOrd="0" presId="urn:microsoft.com/office/officeart/2005/8/layout/hList1"/>
    <dgm:cxn modelId="{30A992F1-88C3-4D60-9E1E-8B8B5375625B}" srcId="{801C0712-3CB9-4534-8120-79DF3A2985FA}" destId="{7385F1EB-D590-4D9E-AA04-58679D787AA1}" srcOrd="1" destOrd="0" parTransId="{F0AD7C18-2319-40E9-B846-E23C4D7E8AF7}" sibTransId="{B548F30A-5D9D-4E79-8A31-61DC4A4D5DDE}"/>
    <dgm:cxn modelId="{2D4F862E-3237-42C0-BEE6-8E9A5FA4814C}" srcId="{1E2689C0-244D-423E-B906-8A699D89EA41}" destId="{6556FE0E-51DE-4561-9E4C-A1F297A42CFE}" srcOrd="0" destOrd="0" parTransId="{4311BC54-6AF6-495E-A302-A77DA72EBED9}" sibTransId="{F4171CEE-0754-4DA7-BCA7-92220244B164}"/>
    <dgm:cxn modelId="{1FDECF13-9C4C-4651-B49B-EE6FF5249663}" srcId="{7385F1EB-D590-4D9E-AA04-58679D787AA1}" destId="{C1FBC759-AF90-4600-ACFA-8C6D9720EBBD}" srcOrd="1" destOrd="0" parTransId="{BB373F88-B124-46DB-92EF-E79CE1141ACC}" sibTransId="{EC008142-62FE-4E9A-BB7E-5F4B7E661015}"/>
    <dgm:cxn modelId="{9C759923-6A0D-439B-92AA-6B504A52CCE7}" srcId="{801C0712-3CB9-4534-8120-79DF3A2985FA}" destId="{1E2689C0-244D-423E-B906-8A699D89EA41}" srcOrd="0" destOrd="0" parTransId="{49454BE0-C38C-46B5-9C1C-0389C515BFA5}" sibTransId="{C64CEAC3-B313-436B-95A4-ECCDB50ABD1B}"/>
    <dgm:cxn modelId="{460E1598-347D-4319-B9F2-80A7A2CDE0D2}" type="presOf" srcId="{0226AF22-65B5-4E55-8CE8-550F9500F46E}" destId="{E3549A7F-0423-4019-A564-028128FEEE65}" srcOrd="0" destOrd="7" presId="urn:microsoft.com/office/officeart/2005/8/layout/hList1"/>
    <dgm:cxn modelId="{97FFF24A-B129-4186-8AAD-D24F7131BC56}" srcId="{71CD45B0-08CE-4686-96C3-D0F8CA74ECDB}" destId="{500900D8-FFFF-4FF1-A772-652F5A6B6201}" srcOrd="7" destOrd="0" parTransId="{17DB2599-24E9-4CFF-BF4F-7B80294B47B3}" sibTransId="{EAB6E38F-60A4-4EB6-A271-BA988BB7DFA7}"/>
    <dgm:cxn modelId="{93FE5781-7CF0-4EC7-9DEE-712CCBA5359E}" srcId="{801C0712-3CB9-4534-8120-79DF3A2985FA}" destId="{769B2984-A851-4648-9E67-7ED66009F878}" srcOrd="4" destOrd="0" parTransId="{99899E96-225A-44C8-818B-0F2938F91659}" sibTransId="{695B34FD-3545-4B17-90B8-1611526B95AA}"/>
    <dgm:cxn modelId="{4CD24277-D6E6-4C77-933E-25677BB0C272}" type="presOf" srcId="{C312881A-86CD-45D1-B5BA-D0E880B44099}" destId="{027713BB-3523-4944-8C6D-F14F34EFD5EB}" srcOrd="0" destOrd="7" presId="urn:microsoft.com/office/officeart/2005/8/layout/hList1"/>
    <dgm:cxn modelId="{9C94F74C-779F-490A-92FB-6993EDB32736}" type="presOf" srcId="{39A51D45-6065-4E95-804A-E5E93B01B45A}" destId="{E3549A7F-0423-4019-A564-028128FEEE65}" srcOrd="0" destOrd="8" presId="urn:microsoft.com/office/officeart/2005/8/layout/hList1"/>
    <dgm:cxn modelId="{FEAA2E6B-7025-4CD8-B515-58676E2563B4}" srcId="{7385F1EB-D590-4D9E-AA04-58679D787AA1}" destId="{C312881A-86CD-45D1-B5BA-D0E880B44099}" srcOrd="7" destOrd="0" parTransId="{09ED5735-81C7-4EE7-8282-C2969D5A5081}" sibTransId="{A0335517-77E6-4505-BCE0-56BA4E58A675}"/>
    <dgm:cxn modelId="{44526F36-32C6-4FD5-830F-571E01C8F0A9}" type="presOf" srcId="{2379AA59-2850-4D00-8DCA-DD170E5C8C9F}" destId="{027713BB-3523-4944-8C6D-F14F34EFD5EB}" srcOrd="0" destOrd="2" presId="urn:microsoft.com/office/officeart/2005/8/layout/hList1"/>
    <dgm:cxn modelId="{A60DAEB2-70A5-4625-AC9D-B0DC473ECCB3}" type="presOf" srcId="{6556FE0E-51DE-4561-9E4C-A1F297A42CFE}" destId="{21FF7F90-E254-4AD0-80E1-168035446843}" srcOrd="0" destOrd="0" presId="urn:microsoft.com/office/officeart/2005/8/layout/hList1"/>
    <dgm:cxn modelId="{A3111149-CE6F-4A27-9CF0-11650F91CFBF}" srcId="{7385F1EB-D590-4D9E-AA04-58679D787AA1}" destId="{2379AA59-2850-4D00-8DCA-DD170E5C8C9F}" srcOrd="2" destOrd="0" parTransId="{11777E89-2FB3-4924-A2F3-DD4692BCC6FC}" sibTransId="{58D39528-05CA-4E06-976C-9837C7C2D0A9}"/>
    <dgm:cxn modelId="{6EFDF843-A353-410D-BAA2-633E6DD5A080}" type="presOf" srcId="{A2EE1C35-EFA0-4FEE-A8F2-FCDC78D05040}" destId="{8FA36B3A-1686-478B-83FE-A9B124F27FCE}" srcOrd="0" destOrd="2" presId="urn:microsoft.com/office/officeart/2005/8/layout/hList1"/>
    <dgm:cxn modelId="{337D1762-EB28-4846-9F62-33AA43741D53}" type="presOf" srcId="{278AD910-2D0B-4ED6-8554-418DABB35C46}" destId="{21FF7F90-E254-4AD0-80E1-168035446843}" srcOrd="0" destOrd="2" presId="urn:microsoft.com/office/officeart/2005/8/layout/hList1"/>
    <dgm:cxn modelId="{A75E7666-162F-4DAA-8548-E86ECBFBA1EB}" srcId="{71CD45B0-08CE-4686-96C3-D0F8CA74ECDB}" destId="{7A676675-7125-4EFC-86E4-C496B7EEE7C1}" srcOrd="5" destOrd="0" parTransId="{0BA6FFD6-7DC9-4BF1-A63B-6568CCDAF76F}" sibTransId="{3755741D-421E-4A78-8CD5-E543E7615395}"/>
    <dgm:cxn modelId="{9AA712C9-687B-4915-875D-3137F3631AE8}" srcId="{71CD45B0-08CE-4686-96C3-D0F8CA74ECDB}" destId="{15CE62F5-ECCB-45B8-ADB9-61BB7FFE54EE}" srcOrd="3" destOrd="0" parTransId="{FD9AB032-B701-432D-8A16-F04F02E50AC4}" sibTransId="{E64C9A4D-1BB9-428C-AFC6-F0E605C634AE}"/>
    <dgm:cxn modelId="{5CB888C2-CDB4-4C0F-AE2D-6379B4748A13}" type="presOf" srcId="{EDB04BAC-A333-4931-A369-FAC31302D57D}" destId="{E3549A7F-0423-4019-A564-028128FEEE65}" srcOrd="0" destOrd="6" presId="urn:microsoft.com/office/officeart/2005/8/layout/hList1"/>
    <dgm:cxn modelId="{69240E02-A011-4A08-B4E7-BC814B6DD48E}" type="presOf" srcId="{A1042A9D-264C-405A-80A2-5F4CDE63F75C}" destId="{027713BB-3523-4944-8C6D-F14F34EFD5EB}" srcOrd="0" destOrd="5" presId="urn:microsoft.com/office/officeart/2005/8/layout/hList1"/>
    <dgm:cxn modelId="{B789E0B2-B961-44DD-A1C9-B991E1269CC8}" type="presOf" srcId="{B04E2614-33BC-47FC-99B8-97967F4AF73E}" destId="{05046A4E-7A4C-4FCF-AB61-B58A90177821}" srcOrd="0" destOrd="9" presId="urn:microsoft.com/office/officeart/2005/8/layout/hList1"/>
    <dgm:cxn modelId="{9CC52175-D456-4434-B58A-ABDC6EC15555}" type="presOf" srcId="{7BFFEC90-8BCE-4863-807F-A96DBBF7A3E9}" destId="{05046A4E-7A4C-4FCF-AB61-B58A90177821}" srcOrd="0" destOrd="3" presId="urn:microsoft.com/office/officeart/2005/8/layout/hList1"/>
    <dgm:cxn modelId="{828A893E-8B6C-4EF7-903B-9ADC3934E649}" type="presOf" srcId="{7385F1EB-D590-4D9E-AA04-58679D787AA1}" destId="{130DD16A-A2B5-4E1C-A973-E1C0FFA41650}" srcOrd="0" destOrd="0" presId="urn:microsoft.com/office/officeart/2005/8/layout/hList1"/>
    <dgm:cxn modelId="{1D7EE0E9-0624-4D0A-A30F-C24A1104E20D}" type="presOf" srcId="{37AE41B3-5C14-45AB-8487-48FD62207D67}" destId="{E3549A7F-0423-4019-A564-028128FEEE65}" srcOrd="0" destOrd="4" presId="urn:microsoft.com/office/officeart/2005/8/layout/hList1"/>
    <dgm:cxn modelId="{8069CB73-EC8E-476D-BD92-0E666FDAF748}" type="presOf" srcId="{F3587B41-27BB-4262-B1ED-DCAA32800293}" destId="{E3549A7F-0423-4019-A564-028128FEEE65}" srcOrd="0" destOrd="2" presId="urn:microsoft.com/office/officeart/2005/8/layout/hList1"/>
    <dgm:cxn modelId="{37560198-3714-494D-A55F-D30EBEAE2F0B}" type="presOf" srcId="{15CE62F5-ECCB-45B8-ADB9-61BB7FFE54EE}" destId="{8FA36B3A-1686-478B-83FE-A9B124F27FCE}" srcOrd="0" destOrd="3" presId="urn:microsoft.com/office/officeart/2005/8/layout/hList1"/>
    <dgm:cxn modelId="{E0C080BF-C5E2-4D14-A617-6E9D2AEEEA3A}" srcId="{71CD45B0-08CE-4686-96C3-D0F8CA74ECDB}" destId="{28B9B2BF-DB18-4F54-A7E3-86F6AE34E044}" srcOrd="6" destOrd="0" parTransId="{0265D0F5-6C57-435C-8821-70180B1E1152}" sibTransId="{B7A05762-1686-4F79-AE10-7FF0CCA6DAE8}"/>
    <dgm:cxn modelId="{6DB4CD7B-2B92-4513-A4F2-314E33A0889B}" srcId="{7385F1EB-D590-4D9E-AA04-58679D787AA1}" destId="{CAF06E7C-78D6-4CCB-AD05-10F5841122A2}" srcOrd="3" destOrd="0" parTransId="{E378F8E8-AC05-4C83-90ED-D1CD60E0BC7D}" sibTransId="{50EBC76D-3240-4627-9BF0-47376087396F}"/>
    <dgm:cxn modelId="{5CF2A418-DCE1-4A04-9AAE-744DCF020D4B}" srcId="{769B2984-A851-4648-9E67-7ED66009F878}" destId="{0226AF22-65B5-4E55-8CE8-550F9500F46E}" srcOrd="7" destOrd="0" parTransId="{C1517B18-99C7-4B6F-AA89-65CAFD3A0D95}" sibTransId="{9AEB684E-D2B7-4E28-ABC6-E23D85E32986}"/>
    <dgm:cxn modelId="{95A99D6E-96FC-4D87-A879-F20494E664BC}" type="presOf" srcId="{801C0712-3CB9-4534-8120-79DF3A2985FA}" destId="{D225A7F8-E948-418C-933E-E8A978615A8D}" srcOrd="0" destOrd="0" presId="urn:microsoft.com/office/officeart/2005/8/layout/hList1"/>
    <dgm:cxn modelId="{8935C350-435C-423C-9C00-985EA13AE3F4}" srcId="{7385F1EB-D590-4D9E-AA04-58679D787AA1}" destId="{29983A2D-6DAC-4DD2-BB24-2B596DF2BC63}" srcOrd="8" destOrd="0" parTransId="{E6716C08-00F8-47F3-A207-0198BFB6F71E}" sibTransId="{A499FD40-4A54-4123-B2DA-6C467BB157DF}"/>
    <dgm:cxn modelId="{1EE22D37-95E1-4905-93ED-872A5F431D63}" srcId="{1E2689C0-244D-423E-B906-8A699D89EA41}" destId="{E8F743E9-5BD3-4785-B2ED-B1C1A947B799}" srcOrd="6" destOrd="0" parTransId="{1039F677-39A9-4999-88A4-C3A6D091F823}" sibTransId="{F0B0B5D0-8D3C-4444-954C-72D5B440C87A}"/>
    <dgm:cxn modelId="{93C3CCE2-BC07-46CF-99D2-518ABEBC64E2}" srcId="{F6A35FB6-C4CF-4148-8E14-595E8BE8F7D4}" destId="{EFEACC1C-EBDC-451E-B925-F036D92C3D3E}" srcOrd="6" destOrd="0" parTransId="{E0656E77-D373-4DA2-989A-E6877C231071}" sibTransId="{265035E4-39A1-4295-A523-DBF0059B9093}"/>
    <dgm:cxn modelId="{9F882311-1FA4-4B1E-80C6-0542E7F6D82A}" srcId="{71CD45B0-08CE-4686-96C3-D0F8CA74ECDB}" destId="{705AA668-3EEB-4AFF-BF11-C215CAAD8E3E}" srcOrd="8" destOrd="0" parTransId="{46AEA079-7E98-4550-BBF4-8D0CBED4C6F2}" sibTransId="{0A250EE3-F2D5-44E3-B1A0-1448288D98A7}"/>
    <dgm:cxn modelId="{111D2BDE-B6A1-41CD-919B-0CE03CF0F5AC}" srcId="{71CD45B0-08CE-4686-96C3-D0F8CA74ECDB}" destId="{A2EE1C35-EFA0-4FEE-A8F2-FCDC78D05040}" srcOrd="2" destOrd="0" parTransId="{4DC013EC-6F49-4911-811C-2B14B2EAA714}" sibTransId="{A6ED0C0F-168C-42BF-8884-FA93B3D648C5}"/>
    <dgm:cxn modelId="{23A5FF21-8257-45A9-8192-C40AE1C9B054}" srcId="{1E2689C0-244D-423E-B906-8A699D89EA41}" destId="{4858886D-0B12-426E-A369-74986340629D}" srcOrd="1" destOrd="0" parTransId="{E8269F3E-B327-4528-A5D3-5248AB8E51C5}" sibTransId="{32586786-716C-4824-B27A-D388EC334360}"/>
    <dgm:cxn modelId="{BCAD8B96-9353-4574-A360-22FBAE8AC7D7}" type="presOf" srcId="{B8150E4D-D4F1-4F2E-A118-6EA35C91FEF2}" destId="{E3549A7F-0423-4019-A564-028128FEEE65}" srcOrd="0" destOrd="1" presId="urn:microsoft.com/office/officeart/2005/8/layout/hList1"/>
    <dgm:cxn modelId="{54561873-067E-4E24-B63D-D620EC618B9C}" srcId="{1E2689C0-244D-423E-B906-8A699D89EA41}" destId="{43C7A2B6-451E-47CE-B57D-0456E009432D}" srcOrd="7" destOrd="0" parTransId="{F5CE30E9-20CD-46FA-BC36-DAB5C95BC760}" sibTransId="{11B498C8-2CB4-4A6B-8EAC-A75181E9D6AC}"/>
    <dgm:cxn modelId="{535D44DE-98FF-4D97-85E5-CF8EFF208EB5}" srcId="{801C0712-3CB9-4534-8120-79DF3A2985FA}" destId="{71CD45B0-08CE-4686-96C3-D0F8CA74ECDB}" srcOrd="2" destOrd="0" parTransId="{5C9FD4F7-C65E-41A2-84A3-457F3C5A1162}" sibTransId="{AE7747DC-762F-418C-9E90-4CEE7CC88DE0}"/>
    <dgm:cxn modelId="{B3C7935F-B4E5-480C-B69D-A8761588498A}" srcId="{769B2984-A851-4648-9E67-7ED66009F878}" destId="{DCEA0EEE-A998-4B7F-AC09-F48DE63A064D}" srcOrd="9" destOrd="0" parTransId="{B9DF91E0-C5FD-42A8-99F4-531337705094}" sibTransId="{DC552428-EFED-441E-A71A-9762E8B481FE}"/>
    <dgm:cxn modelId="{EA691501-3B97-428F-94FA-8D94EF7F4620}" type="presOf" srcId="{400B38B1-AEA2-47A4-B02D-A047C830F3A3}" destId="{05046A4E-7A4C-4FCF-AB61-B58A90177821}" srcOrd="0" destOrd="0" presId="urn:microsoft.com/office/officeart/2005/8/layout/hList1"/>
    <dgm:cxn modelId="{CD140BD8-2073-4A0D-8C8D-EF436A102711}" srcId="{7385F1EB-D590-4D9E-AA04-58679D787AA1}" destId="{919650CE-A885-4954-BFEC-A2603810AFC8}" srcOrd="0" destOrd="0" parTransId="{732DD514-86C5-49EF-8C7A-7471E7C42AB0}" sibTransId="{583FF90B-2DA7-4D18-91B4-289C124A54D9}"/>
    <dgm:cxn modelId="{F794DEF2-4E2E-476F-A2AA-C48A0EBD03AB}" srcId="{801C0712-3CB9-4534-8120-79DF3A2985FA}" destId="{F6A35FB6-C4CF-4148-8E14-595E8BE8F7D4}" srcOrd="3" destOrd="0" parTransId="{E1288CEF-8B9B-4BCB-8BBF-DAEBA4E08602}" sibTransId="{1375EA92-7583-43FD-8EA5-2BAB28E7C657}"/>
    <dgm:cxn modelId="{0AD7456E-A2A2-4D8C-B4DC-DFC8DCA94253}" type="presOf" srcId="{1A6F6D8F-FB50-40ED-9F25-F04B1C5DDE9D}" destId="{E3549A7F-0423-4019-A564-028128FEEE65}" srcOrd="0" destOrd="3" presId="urn:microsoft.com/office/officeart/2005/8/layout/hList1"/>
    <dgm:cxn modelId="{DB92491E-53A3-44E2-ADD1-8F2CC7930613}" type="presOf" srcId="{769B2984-A851-4648-9E67-7ED66009F878}" destId="{0112B040-5D80-4BF1-A215-0600690C73D4}" srcOrd="0" destOrd="0" presId="urn:microsoft.com/office/officeart/2005/8/layout/hList1"/>
    <dgm:cxn modelId="{8FEE6100-D388-46B3-8DBB-F1A3D15809EE}" srcId="{1E2689C0-244D-423E-B906-8A699D89EA41}" destId="{243F34D2-770B-4B75-BF8B-9EA6A5756D97}" srcOrd="5" destOrd="0" parTransId="{0B6AEC1B-FFE3-4570-A720-536A9D873685}" sibTransId="{B11B5780-B57D-40BA-BAAA-A62FD1AC171A}"/>
    <dgm:cxn modelId="{BFD13235-F341-40BD-86DB-444AF3AE6C93}" type="presOf" srcId="{919650CE-A885-4954-BFEC-A2603810AFC8}" destId="{027713BB-3523-4944-8C6D-F14F34EFD5EB}" srcOrd="0" destOrd="0" presId="urn:microsoft.com/office/officeart/2005/8/layout/hList1"/>
    <dgm:cxn modelId="{F0E116DF-B753-4528-9931-A356095D4291}" srcId="{1E2689C0-244D-423E-B906-8A699D89EA41}" destId="{CA2A472A-B5FF-4830-AD9F-321783752895}" srcOrd="8" destOrd="0" parTransId="{4396FFA9-6FDF-43D8-9D47-BECB4E6A1BC9}" sibTransId="{5A06B7F2-2FF5-4FC6-9D72-D1159D77E089}"/>
    <dgm:cxn modelId="{6EC335A9-FAD4-4A69-B235-67B96A6AD581}" type="presOf" srcId="{7A676675-7125-4EFC-86E4-C496B7EEE7C1}" destId="{8FA36B3A-1686-478B-83FE-A9B124F27FCE}" srcOrd="0" destOrd="5" presId="urn:microsoft.com/office/officeart/2005/8/layout/hList1"/>
    <dgm:cxn modelId="{2DEBA059-5C24-4391-A835-E04BD7065294}" type="presOf" srcId="{85D96DD9-EAC4-462E-BEFD-A3197415283C}" destId="{05046A4E-7A4C-4FCF-AB61-B58A90177821}" srcOrd="0" destOrd="2" presId="urn:microsoft.com/office/officeart/2005/8/layout/hList1"/>
    <dgm:cxn modelId="{CD9A3FF4-1144-4FD4-AA93-B88FD98DDED0}" type="presOf" srcId="{969ACB71-E13E-47ED-B315-AD57C36DEC76}" destId="{05046A4E-7A4C-4FCF-AB61-B58A90177821}" srcOrd="0" destOrd="5" presId="urn:microsoft.com/office/officeart/2005/8/layout/hList1"/>
    <dgm:cxn modelId="{848248B5-EC30-403C-A300-A6C9E8935183}" srcId="{F6A35FB6-C4CF-4148-8E14-595E8BE8F7D4}" destId="{68EA5EE3-D332-47AC-9C6A-F374B7537FDD}" srcOrd="8" destOrd="0" parTransId="{25DC63FF-71FB-4CE4-B5E0-121147EC84DA}" sibTransId="{FA6CEDB4-021E-45D3-80D0-12440BD58762}"/>
    <dgm:cxn modelId="{4AFDDDF6-43A4-4C5A-9E4C-418411E936A1}" srcId="{1E2689C0-244D-423E-B906-8A699D89EA41}" destId="{60049A3F-C2D6-4561-816F-94F9383CC28C}" srcOrd="3" destOrd="0" parTransId="{354A4D0B-7529-42AE-AF17-50BBD5DBBFC1}" sibTransId="{03ADBF6B-8F29-435E-8567-498F0F797FE5}"/>
    <dgm:cxn modelId="{25D13C5F-DE9C-4645-B496-F70A24654C46}" srcId="{71CD45B0-08CE-4686-96C3-D0F8CA74ECDB}" destId="{E48F9199-9FD4-4402-B0AC-F4AD4A4C4FDA}" srcOrd="4" destOrd="0" parTransId="{25A20DD3-52E6-4173-AC36-2605E8AAE591}" sibTransId="{93082046-19AF-43D9-9AAA-C552C08AE025}"/>
    <dgm:cxn modelId="{39EC8E44-6250-4CD7-8B2D-28F05B1110C1}" srcId="{F6A35FB6-C4CF-4148-8E14-595E8BE8F7D4}" destId="{9BC9919F-0840-44E1-B788-409BF1A92E21}" srcOrd="7" destOrd="0" parTransId="{B3A38B9D-138C-41CF-839C-C18DED1D7710}" sibTransId="{84A66891-29A3-4F95-9F87-F2AF625C90B9}"/>
    <dgm:cxn modelId="{55687DA5-328D-4FB6-81FB-BE8A01098F53}" type="presOf" srcId="{1E2689C0-244D-423E-B906-8A699D89EA41}" destId="{68CE65DC-EB4E-4C8A-927B-45E75B1026FB}" srcOrd="0" destOrd="0" presId="urn:microsoft.com/office/officeart/2005/8/layout/hList1"/>
    <dgm:cxn modelId="{7398B0C1-4139-4DE0-96E1-01B7348227EA}" srcId="{F6A35FB6-C4CF-4148-8E14-595E8BE8F7D4}" destId="{7BFFEC90-8BCE-4863-807F-A96DBBF7A3E9}" srcOrd="3" destOrd="0" parTransId="{0213C36F-9298-4EBD-B47C-E6CC23F32A13}" sibTransId="{22901A39-A48E-4D36-867C-74DA4080B120}"/>
    <dgm:cxn modelId="{827363DB-F784-485E-A929-367DE0866224}" type="presOf" srcId="{DCEA0EEE-A998-4B7F-AC09-F48DE63A064D}" destId="{E3549A7F-0423-4019-A564-028128FEEE65}" srcOrd="0" destOrd="9" presId="urn:microsoft.com/office/officeart/2005/8/layout/hList1"/>
    <dgm:cxn modelId="{37174747-9E3C-4573-BA71-8BCB83FE8EAE}" srcId="{F6A35FB6-C4CF-4148-8E14-595E8BE8F7D4}" destId="{B04E2614-33BC-47FC-99B8-97967F4AF73E}" srcOrd="9" destOrd="0" parTransId="{984A7FB1-44B0-41BE-BA34-1BD6B5E398F4}" sibTransId="{82EF7FC0-A3A5-467F-8A84-79571A0DB00F}"/>
    <dgm:cxn modelId="{1D15F0AC-CCAD-4DAF-9614-8D2352FEA889}" type="presOf" srcId="{60049A3F-C2D6-4561-816F-94F9383CC28C}" destId="{21FF7F90-E254-4AD0-80E1-168035446843}" srcOrd="0" destOrd="3" presId="urn:microsoft.com/office/officeart/2005/8/layout/hList1"/>
    <dgm:cxn modelId="{22C27CED-E0FF-4787-B446-5F9103A80F7B}" type="presOf" srcId="{4858886D-0B12-426E-A369-74986340629D}" destId="{21FF7F90-E254-4AD0-80E1-168035446843}" srcOrd="0" destOrd="1" presId="urn:microsoft.com/office/officeart/2005/8/layout/hList1"/>
    <dgm:cxn modelId="{5786FFEC-0BA3-42A3-92C3-AE4DFCFD46E9}" type="presOf" srcId="{2D1B3A9C-C481-44DA-BAB0-C7E28C19C85E}" destId="{21FF7F90-E254-4AD0-80E1-168035446843}" srcOrd="0" destOrd="4" presId="urn:microsoft.com/office/officeart/2005/8/layout/hList1"/>
    <dgm:cxn modelId="{37FF486D-35E9-4343-9DFE-0A1423FB7D6C}" srcId="{769B2984-A851-4648-9E67-7ED66009F878}" destId="{2C356FD5-0E8F-4F29-850E-902632AD4EBB}" srcOrd="0" destOrd="0" parTransId="{606360C2-9F9E-46E3-B85F-9A2243991C7B}" sibTransId="{015CD0F7-F2BA-43B6-B322-8192C7092C72}"/>
    <dgm:cxn modelId="{CAEA2169-931D-4FE3-BE9D-D88FA8CDBE1C}" srcId="{F6A35FB6-C4CF-4148-8E14-595E8BE8F7D4}" destId="{4444AD4E-08A6-4738-92D0-6F7876F1BB63}" srcOrd="4" destOrd="0" parTransId="{B5E384BA-A6A7-4ED9-8606-FBF5A8776A67}" sibTransId="{530B5A72-CA43-4433-A176-154CBF29B17B}"/>
    <dgm:cxn modelId="{D9730D31-D199-4214-84CA-08DAE5954662}" type="presOf" srcId="{9BC9919F-0840-44E1-B788-409BF1A92E21}" destId="{05046A4E-7A4C-4FCF-AB61-B58A90177821}" srcOrd="0" destOrd="7" presId="urn:microsoft.com/office/officeart/2005/8/layout/hList1"/>
    <dgm:cxn modelId="{AAB08EB2-AC9A-45C7-91A4-B164A0133882}" srcId="{769B2984-A851-4648-9E67-7ED66009F878}" destId="{F3587B41-27BB-4262-B1ED-DCAA32800293}" srcOrd="2" destOrd="0" parTransId="{9AFE7996-86E3-4944-8C72-41DE6A69D9BC}" sibTransId="{76D43BB2-1BC3-4DB4-BAED-C3E67354353C}"/>
    <dgm:cxn modelId="{F2DF6D3A-A8C3-45D7-A338-64A8CA6136E5}" type="presOf" srcId="{68EA5EE3-D332-47AC-9C6A-F374B7537FDD}" destId="{05046A4E-7A4C-4FCF-AB61-B58A90177821}" srcOrd="0" destOrd="8" presId="urn:microsoft.com/office/officeart/2005/8/layout/hList1"/>
    <dgm:cxn modelId="{3C51CFBB-434B-4FAC-96A2-2860E96B5450}" srcId="{7385F1EB-D590-4D9E-AA04-58679D787AA1}" destId="{9AD32A85-3B9A-4925-99A4-B7495E05B45F}" srcOrd="6" destOrd="0" parTransId="{2B48B84E-6C18-4806-B6DD-508915CBCC82}" sibTransId="{6D57027A-FAEC-4D16-B05D-08BA58BF002F}"/>
    <dgm:cxn modelId="{E35E43B3-59CC-4A7E-8A79-2C7CD5A20934}" srcId="{1E2689C0-244D-423E-B906-8A699D89EA41}" destId="{278AD910-2D0B-4ED6-8554-418DABB35C46}" srcOrd="2" destOrd="0" parTransId="{686F3BA5-E6D7-4821-8E76-5B80EB36849D}" sibTransId="{7B2716BD-1EBE-413B-BC12-537B766A6210}"/>
    <dgm:cxn modelId="{23FCF826-C686-4111-AB6D-0E7829B2B443}" type="presOf" srcId="{763CB4BC-CE32-4CF3-AF89-562B775FBD7A}" destId="{8FA36B3A-1686-478B-83FE-A9B124F27FCE}" srcOrd="0" destOrd="1" presId="urn:microsoft.com/office/officeart/2005/8/layout/hList1"/>
    <dgm:cxn modelId="{A75C4658-67B8-4D7C-9691-DDB6BD6B43D1}" type="presOf" srcId="{29983A2D-6DAC-4DD2-BB24-2B596DF2BC63}" destId="{027713BB-3523-4944-8C6D-F14F34EFD5EB}" srcOrd="0" destOrd="8" presId="urn:microsoft.com/office/officeart/2005/8/layout/hList1"/>
    <dgm:cxn modelId="{986FD0BB-AABF-4FB5-90CA-E6D338FE0BE7}" type="presOf" srcId="{243F34D2-770B-4B75-BF8B-9EA6A5756D97}" destId="{21FF7F90-E254-4AD0-80E1-168035446843}" srcOrd="0" destOrd="5" presId="urn:microsoft.com/office/officeart/2005/8/layout/hList1"/>
    <dgm:cxn modelId="{C3004136-5571-4944-BCB7-2486A29D9DDB}" type="presOf" srcId="{E8F743E9-5BD3-4785-B2ED-B1C1A947B799}" destId="{21FF7F90-E254-4AD0-80E1-168035446843}" srcOrd="0" destOrd="6" presId="urn:microsoft.com/office/officeart/2005/8/layout/hList1"/>
    <dgm:cxn modelId="{7C3E51AE-842F-4467-9DDE-F5815C1334A2}" srcId="{769B2984-A851-4648-9E67-7ED66009F878}" destId="{37AE41B3-5C14-45AB-8487-48FD62207D67}" srcOrd="4" destOrd="0" parTransId="{3ACB5D17-0CBE-44E9-8941-4939F8C1DAC9}" sibTransId="{283AC47C-D897-47CC-A734-322C23C56569}"/>
    <dgm:cxn modelId="{BA32E485-1721-4EE9-B43C-7319988F0348}" type="presOf" srcId="{500900D8-FFFF-4FF1-A772-652F5A6B6201}" destId="{8FA36B3A-1686-478B-83FE-A9B124F27FCE}" srcOrd="0" destOrd="7" presId="urn:microsoft.com/office/officeart/2005/8/layout/hList1"/>
    <dgm:cxn modelId="{1749082A-4B43-4382-8731-A0F75DB94DF2}" type="presOf" srcId="{CAF06E7C-78D6-4CCB-AD05-10F5841122A2}" destId="{027713BB-3523-4944-8C6D-F14F34EFD5EB}" srcOrd="0" destOrd="3" presId="urn:microsoft.com/office/officeart/2005/8/layout/hList1"/>
    <dgm:cxn modelId="{ECFEE75C-D366-405D-938B-7C194F192BD8}" srcId="{769B2984-A851-4648-9E67-7ED66009F878}" destId="{1A6F6D8F-FB50-40ED-9F25-F04B1C5DDE9D}" srcOrd="3" destOrd="0" parTransId="{20893001-399A-4754-93B5-309C8CB7502A}" sibTransId="{8F372FB7-143A-4909-9AF1-683D44CCCA2A}"/>
    <dgm:cxn modelId="{C3E8050D-8167-4DCB-BECB-544DCF24996D}" srcId="{F6A35FB6-C4CF-4148-8E14-595E8BE8F7D4}" destId="{85D96DD9-EAC4-462E-BEFD-A3197415283C}" srcOrd="2" destOrd="0" parTransId="{2628A62B-5900-48F1-BA40-CC1DC6595FF2}" sibTransId="{8027EE20-407A-4FD9-B092-ED962D52F5B4}"/>
    <dgm:cxn modelId="{D186A1DA-3BF1-411C-9193-D910775FE66C}" type="presOf" srcId="{705AA668-3EEB-4AFF-BF11-C215CAAD8E3E}" destId="{8FA36B3A-1686-478B-83FE-A9B124F27FCE}" srcOrd="0" destOrd="8" presId="urn:microsoft.com/office/officeart/2005/8/layout/hList1"/>
    <dgm:cxn modelId="{71DDF8C6-DF51-4D53-8061-28C8D747A5FA}" srcId="{F6A35FB6-C4CF-4148-8E14-595E8BE8F7D4}" destId="{400B38B1-AEA2-47A4-B02D-A047C830F3A3}" srcOrd="0" destOrd="0" parTransId="{D0F37E56-D996-46C4-A451-D5FF8EF08FAD}" sibTransId="{B4FD641A-7918-4410-B911-6A2850C3A7FA}"/>
    <dgm:cxn modelId="{83352D64-0555-4B02-9C80-194A606A9239}" type="presOf" srcId="{27341F6D-71F5-4F86-83BB-5F90D160BAE3}" destId="{E3549A7F-0423-4019-A564-028128FEEE65}" srcOrd="0" destOrd="5" presId="urn:microsoft.com/office/officeart/2005/8/layout/hList1"/>
    <dgm:cxn modelId="{F1966381-AA95-43DF-80E8-692588F3CAF3}" type="presOf" srcId="{E48F9199-9FD4-4402-B0AC-F4AD4A4C4FDA}" destId="{8FA36B3A-1686-478B-83FE-A9B124F27FCE}" srcOrd="0" destOrd="4" presId="urn:microsoft.com/office/officeart/2005/8/layout/hList1"/>
    <dgm:cxn modelId="{B5E5970F-62DF-4C45-AF09-8EF793B51D59}" type="presOf" srcId="{71CD45B0-08CE-4686-96C3-D0F8CA74ECDB}" destId="{86FB5651-C78F-482E-95B5-DDB4D8EA92E0}" srcOrd="0" destOrd="0" presId="urn:microsoft.com/office/officeart/2005/8/layout/hList1"/>
    <dgm:cxn modelId="{475C4040-668E-4A42-A5E9-0BB0B2FEF4E5}" srcId="{769B2984-A851-4648-9E67-7ED66009F878}" destId="{39A51D45-6065-4E95-804A-E5E93B01B45A}" srcOrd="8" destOrd="0" parTransId="{DE586038-D9EE-48AA-855A-5B3B55BB90C0}" sibTransId="{71D769C0-8EA3-45CE-B68A-EE37BBB11D0F}"/>
    <dgm:cxn modelId="{3CD6413F-D9A4-49FE-8CCE-7DEAC56222C2}" type="presOf" srcId="{C1FBC759-AF90-4600-ACFA-8C6D9720EBBD}" destId="{027713BB-3523-4944-8C6D-F14F34EFD5EB}" srcOrd="0" destOrd="1" presId="urn:microsoft.com/office/officeart/2005/8/layout/hList1"/>
    <dgm:cxn modelId="{AC4CCEDC-C72E-4494-94B1-0AB491CB1A20}" type="presOf" srcId="{F6A35FB6-C4CF-4148-8E14-595E8BE8F7D4}" destId="{E35B2A73-BB7D-4B0B-951E-2F9CC05530A8}" srcOrd="0" destOrd="0" presId="urn:microsoft.com/office/officeart/2005/8/layout/hList1"/>
    <dgm:cxn modelId="{1C9BB5A1-5517-40E7-BE56-19DDCF6E09E6}" type="presOf" srcId="{43C7A2B6-451E-47CE-B57D-0456E009432D}" destId="{21FF7F90-E254-4AD0-80E1-168035446843}" srcOrd="0" destOrd="7" presId="urn:microsoft.com/office/officeart/2005/8/layout/hList1"/>
    <dgm:cxn modelId="{E1F04873-DD05-4DE8-8C0F-D5A035FFC275}" type="presOf" srcId="{2C356FD5-0E8F-4F29-850E-902632AD4EBB}" destId="{E3549A7F-0423-4019-A564-028128FEEE65}" srcOrd="0" destOrd="0" presId="urn:microsoft.com/office/officeart/2005/8/layout/hList1"/>
    <dgm:cxn modelId="{4C045FA9-4388-41A9-8363-2C60D5DA80E0}" srcId="{71CD45B0-08CE-4686-96C3-D0F8CA74ECDB}" destId="{A3E512CB-0E54-4671-B47F-84958F54BDDA}" srcOrd="0" destOrd="0" parTransId="{BA771711-6869-437A-A765-A4D015E1C222}" sibTransId="{872DE0B7-ED60-4607-BF46-F03688B8439B}"/>
    <dgm:cxn modelId="{D0217E5B-BAED-4ADE-B483-F0EA01198EAB}" type="presOf" srcId="{28B9B2BF-DB18-4F54-A7E3-86F6AE34E044}" destId="{8FA36B3A-1686-478B-83FE-A9B124F27FCE}" srcOrd="0" destOrd="6" presId="urn:microsoft.com/office/officeart/2005/8/layout/hList1"/>
    <dgm:cxn modelId="{5EF8C7EA-B57F-4678-B19B-5523F34CF1D9}" srcId="{7385F1EB-D590-4D9E-AA04-58679D787AA1}" destId="{83E0C5FD-B96A-4016-B1A0-C48E5596490E}" srcOrd="4" destOrd="0" parTransId="{41686269-B5B4-4008-AF76-428053D908EC}" sibTransId="{3B886243-C554-4D11-8DE8-6F2944BFC26A}"/>
    <dgm:cxn modelId="{C821F596-A016-4C3A-AC79-4A04E31901D6}" type="presOf" srcId="{00CE2CF9-0C29-4EBB-8850-BC956CD6D424}" destId="{05046A4E-7A4C-4FCF-AB61-B58A90177821}" srcOrd="0" destOrd="1" presId="urn:microsoft.com/office/officeart/2005/8/layout/hList1"/>
    <dgm:cxn modelId="{A379D262-76E3-4588-895E-4D3FE48AA94A}" srcId="{F6A35FB6-C4CF-4148-8E14-595E8BE8F7D4}" destId="{969ACB71-E13E-47ED-B315-AD57C36DEC76}" srcOrd="5" destOrd="0" parTransId="{0165343F-C8F2-4787-8705-37566BB79723}" sibTransId="{068C9A1E-D32A-4B94-96DE-F76665E20D91}"/>
    <dgm:cxn modelId="{43DCD868-87F0-4801-917F-7A12C838E1AA}" srcId="{7385F1EB-D590-4D9E-AA04-58679D787AA1}" destId="{A1042A9D-264C-405A-80A2-5F4CDE63F75C}" srcOrd="5" destOrd="0" parTransId="{76485AED-85D5-48D4-A5F5-7E519F587971}" sibTransId="{D6E22AB6-9DD3-42D4-A632-1A7AA290C4E0}"/>
    <dgm:cxn modelId="{A93E1421-9CA7-46F6-8203-5608446C6D92}" srcId="{71CD45B0-08CE-4686-96C3-D0F8CA74ECDB}" destId="{763CB4BC-CE32-4CF3-AF89-562B775FBD7A}" srcOrd="1" destOrd="0" parTransId="{F23AB81B-00C3-4BE2-B469-AE9F2EBCD35F}" sibTransId="{E807D824-1DC6-4C17-A6B8-C3546E4BB5FD}"/>
    <dgm:cxn modelId="{D0DF4124-BF5C-4198-938F-82FD62DCD71A}" type="presParOf" srcId="{D225A7F8-E948-418C-933E-E8A978615A8D}" destId="{4756ADCB-9110-4975-AB94-4A701E568B8D}" srcOrd="0" destOrd="0" presId="urn:microsoft.com/office/officeart/2005/8/layout/hList1"/>
    <dgm:cxn modelId="{EB34089D-94AF-4216-9965-BB762B741F5C}" type="presParOf" srcId="{4756ADCB-9110-4975-AB94-4A701E568B8D}" destId="{68CE65DC-EB4E-4C8A-927B-45E75B1026FB}" srcOrd="0" destOrd="0" presId="urn:microsoft.com/office/officeart/2005/8/layout/hList1"/>
    <dgm:cxn modelId="{45E54573-D680-4507-9238-92F3E03E9175}" type="presParOf" srcId="{4756ADCB-9110-4975-AB94-4A701E568B8D}" destId="{21FF7F90-E254-4AD0-80E1-168035446843}" srcOrd="1" destOrd="0" presId="urn:microsoft.com/office/officeart/2005/8/layout/hList1"/>
    <dgm:cxn modelId="{CD1326D2-2281-44AB-B36B-F9FA0FE6B80C}" type="presParOf" srcId="{D225A7F8-E948-418C-933E-E8A978615A8D}" destId="{60557A64-2146-4D6F-A0EE-190E3104DAD0}" srcOrd="1" destOrd="0" presId="urn:microsoft.com/office/officeart/2005/8/layout/hList1"/>
    <dgm:cxn modelId="{B7CAC27B-03E6-4F48-80E3-54DB69346E3B}" type="presParOf" srcId="{D225A7F8-E948-418C-933E-E8A978615A8D}" destId="{5A641276-3474-4EC3-99A2-8E5BE0934C1B}" srcOrd="2" destOrd="0" presId="urn:microsoft.com/office/officeart/2005/8/layout/hList1"/>
    <dgm:cxn modelId="{35946A5A-1C8F-4DA6-8CD5-9993DD48BB61}" type="presParOf" srcId="{5A641276-3474-4EC3-99A2-8E5BE0934C1B}" destId="{130DD16A-A2B5-4E1C-A973-E1C0FFA41650}" srcOrd="0" destOrd="0" presId="urn:microsoft.com/office/officeart/2005/8/layout/hList1"/>
    <dgm:cxn modelId="{B6EE53BF-7863-49B7-96C1-36E098F65D6B}" type="presParOf" srcId="{5A641276-3474-4EC3-99A2-8E5BE0934C1B}" destId="{027713BB-3523-4944-8C6D-F14F34EFD5EB}" srcOrd="1" destOrd="0" presId="urn:microsoft.com/office/officeart/2005/8/layout/hList1"/>
    <dgm:cxn modelId="{4A48BE70-C61F-44BF-AFA3-A059DCBC82AF}" type="presParOf" srcId="{D225A7F8-E948-418C-933E-E8A978615A8D}" destId="{5EDBC12E-33C9-40F1-8736-03EB2345CD83}" srcOrd="3" destOrd="0" presId="urn:microsoft.com/office/officeart/2005/8/layout/hList1"/>
    <dgm:cxn modelId="{E6A72C6F-3CF1-4D23-9D49-C43054E82E49}" type="presParOf" srcId="{D225A7F8-E948-418C-933E-E8A978615A8D}" destId="{356B6557-0E66-4B2C-838D-3073C9A514F1}" srcOrd="4" destOrd="0" presId="urn:microsoft.com/office/officeart/2005/8/layout/hList1"/>
    <dgm:cxn modelId="{691983BA-7828-4FE8-BE2B-AAC7F3CDF822}" type="presParOf" srcId="{356B6557-0E66-4B2C-838D-3073C9A514F1}" destId="{86FB5651-C78F-482E-95B5-DDB4D8EA92E0}" srcOrd="0" destOrd="0" presId="urn:microsoft.com/office/officeart/2005/8/layout/hList1"/>
    <dgm:cxn modelId="{C97534C4-9C1C-4409-B51B-53BC7E9E4058}" type="presParOf" srcId="{356B6557-0E66-4B2C-838D-3073C9A514F1}" destId="{8FA36B3A-1686-478B-83FE-A9B124F27FCE}" srcOrd="1" destOrd="0" presId="urn:microsoft.com/office/officeart/2005/8/layout/hList1"/>
    <dgm:cxn modelId="{067A9A5C-5DBA-4B09-99F4-8A46D1E714B1}" type="presParOf" srcId="{D225A7F8-E948-418C-933E-E8A978615A8D}" destId="{B7B2E521-E950-4171-BFF0-68E3F12998A2}" srcOrd="5" destOrd="0" presId="urn:microsoft.com/office/officeart/2005/8/layout/hList1"/>
    <dgm:cxn modelId="{82B66843-2642-4E04-B80A-74282EFB2F4F}" type="presParOf" srcId="{D225A7F8-E948-418C-933E-E8A978615A8D}" destId="{A98B43DC-B0E2-4219-B031-5C20F394900F}" srcOrd="6" destOrd="0" presId="urn:microsoft.com/office/officeart/2005/8/layout/hList1"/>
    <dgm:cxn modelId="{0739F5F8-1D78-4A29-AF31-D08504998C78}" type="presParOf" srcId="{A98B43DC-B0E2-4219-B031-5C20F394900F}" destId="{E35B2A73-BB7D-4B0B-951E-2F9CC05530A8}" srcOrd="0" destOrd="0" presId="urn:microsoft.com/office/officeart/2005/8/layout/hList1"/>
    <dgm:cxn modelId="{4C2CA198-9F2E-405F-9F47-20C3A15650A4}" type="presParOf" srcId="{A98B43DC-B0E2-4219-B031-5C20F394900F}" destId="{05046A4E-7A4C-4FCF-AB61-B58A90177821}" srcOrd="1" destOrd="0" presId="urn:microsoft.com/office/officeart/2005/8/layout/hList1"/>
    <dgm:cxn modelId="{77A2A338-FA45-4BCF-A2B8-4BDCBE4EB79B}" type="presParOf" srcId="{D225A7F8-E948-418C-933E-E8A978615A8D}" destId="{8E75FFBA-58F9-4827-B0A4-1273EF3BF55D}" srcOrd="7" destOrd="0" presId="urn:microsoft.com/office/officeart/2005/8/layout/hList1"/>
    <dgm:cxn modelId="{EC768C5F-2DBA-47BF-B51C-5CF624BFA17E}" type="presParOf" srcId="{D225A7F8-E948-418C-933E-E8A978615A8D}" destId="{82F9D8C1-FE1E-45E9-BE78-17D02785DB4A}" srcOrd="8" destOrd="0" presId="urn:microsoft.com/office/officeart/2005/8/layout/hList1"/>
    <dgm:cxn modelId="{97C78B98-553A-4572-AE08-BF2093764293}" type="presParOf" srcId="{82F9D8C1-FE1E-45E9-BE78-17D02785DB4A}" destId="{0112B040-5D80-4BF1-A215-0600690C73D4}" srcOrd="0" destOrd="0" presId="urn:microsoft.com/office/officeart/2005/8/layout/hList1"/>
    <dgm:cxn modelId="{369F655A-D634-44A9-A624-6BD13C2C1443}" type="presParOf" srcId="{82F9D8C1-FE1E-45E9-BE78-17D02785DB4A}" destId="{E3549A7F-0423-4019-A564-028128FEEE6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CE65DC-EB4E-4C8A-927B-45E75B1026FB}">
      <dsp:nvSpPr>
        <dsp:cNvPr id="0" name=""/>
        <dsp:cNvSpPr/>
      </dsp:nvSpPr>
      <dsp:spPr>
        <a:xfrm>
          <a:off x="4286" y="441706"/>
          <a:ext cx="1643062" cy="288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40640" rIns="71120" bIns="4064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smtClean="0"/>
            <a:t>Tiererzeugung</a:t>
          </a:r>
          <a:endParaRPr lang="de-DE" sz="1000" kern="1200" dirty="0"/>
        </a:p>
      </dsp:txBody>
      <dsp:txXfrm>
        <a:off x="4286" y="441706"/>
        <a:ext cx="1643062" cy="288000"/>
      </dsp:txXfrm>
    </dsp:sp>
    <dsp:sp modelId="{21FF7F90-E254-4AD0-80E1-168035446843}">
      <dsp:nvSpPr>
        <dsp:cNvPr id="0" name=""/>
        <dsp:cNvSpPr/>
      </dsp:nvSpPr>
      <dsp:spPr>
        <a:xfrm>
          <a:off x="4286" y="729706"/>
          <a:ext cx="1643062" cy="19249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Betrieb</a:t>
          </a:r>
          <a:endParaRPr lang="de-DE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b="1" kern="1200" dirty="0" smtClean="0"/>
            <a:t>TSL Stufe</a:t>
          </a:r>
          <a:endParaRPr lang="de-DE" sz="10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b="1" kern="1200" dirty="0" smtClean="0"/>
            <a:t>Geltungsbereich</a:t>
          </a:r>
          <a:endParaRPr lang="de-DE" sz="10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b="1" kern="1200" dirty="0" smtClean="0"/>
            <a:t>TSL Status = zertifiziert? Interessent?  </a:t>
          </a:r>
          <a:endParaRPr lang="de-DE" sz="10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Markenlizenznehmer</a:t>
          </a:r>
          <a:endParaRPr lang="de-DE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Zertifizierung</a:t>
          </a:r>
          <a:endParaRPr lang="de-DE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Dokumente (Auditberichte, Zertifikat)</a:t>
          </a:r>
          <a:endParaRPr lang="de-DE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Schulungen</a:t>
          </a:r>
          <a:endParaRPr lang="de-DE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Teilnahmebescheinigungen</a:t>
          </a:r>
          <a:endParaRPr lang="de-DE" sz="1000" kern="1200" dirty="0"/>
        </a:p>
      </dsp:txBody>
      <dsp:txXfrm>
        <a:off x="4286" y="729706"/>
        <a:ext cx="1643062" cy="1924931"/>
      </dsp:txXfrm>
    </dsp:sp>
    <dsp:sp modelId="{130DD16A-A2B5-4E1C-A973-E1C0FFA41650}">
      <dsp:nvSpPr>
        <dsp:cNvPr id="0" name=""/>
        <dsp:cNvSpPr/>
      </dsp:nvSpPr>
      <dsp:spPr>
        <a:xfrm>
          <a:off x="1877377" y="441706"/>
          <a:ext cx="1643062" cy="288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40640" rIns="71120" bIns="4064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smtClean="0"/>
            <a:t>Tierhaltung</a:t>
          </a:r>
          <a:endParaRPr lang="de-DE" sz="1000" kern="1200" dirty="0"/>
        </a:p>
      </dsp:txBody>
      <dsp:txXfrm>
        <a:off x="1877377" y="441706"/>
        <a:ext cx="1643062" cy="288000"/>
      </dsp:txXfrm>
    </dsp:sp>
    <dsp:sp modelId="{027713BB-3523-4944-8C6D-F14F34EFD5EB}">
      <dsp:nvSpPr>
        <dsp:cNvPr id="0" name=""/>
        <dsp:cNvSpPr/>
      </dsp:nvSpPr>
      <dsp:spPr>
        <a:xfrm>
          <a:off x="1877377" y="729706"/>
          <a:ext cx="1643062" cy="19249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Betrieb</a:t>
          </a:r>
          <a:endParaRPr lang="de-DE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b="1" kern="1200" dirty="0" smtClean="0"/>
            <a:t>TSL Stufe</a:t>
          </a:r>
          <a:endParaRPr lang="de-DE" sz="10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b="1" kern="1200" dirty="0" smtClean="0"/>
            <a:t>Geltungsbereich</a:t>
          </a:r>
          <a:endParaRPr lang="de-DE" sz="10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b="1" kern="1200" dirty="0" smtClean="0"/>
            <a:t>TSL Status = zertifiziert? Interessent? </a:t>
          </a:r>
          <a:endParaRPr lang="de-DE" sz="10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Markenlizenznehmer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Zertifizierung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Dokumente (Auditberichte, Zertifikat)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Schulungen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Teilnahmebescheinigungen</a:t>
          </a:r>
        </a:p>
      </dsp:txBody>
      <dsp:txXfrm>
        <a:off x="1877377" y="729706"/>
        <a:ext cx="1643062" cy="1924931"/>
      </dsp:txXfrm>
    </dsp:sp>
    <dsp:sp modelId="{86FB5651-C78F-482E-95B5-DDB4D8EA92E0}">
      <dsp:nvSpPr>
        <dsp:cNvPr id="0" name=""/>
        <dsp:cNvSpPr/>
      </dsp:nvSpPr>
      <dsp:spPr>
        <a:xfrm>
          <a:off x="3750468" y="441706"/>
          <a:ext cx="1643062" cy="288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40640" rIns="71120" bIns="4064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smtClean="0"/>
            <a:t>Schlachtung</a:t>
          </a:r>
          <a:endParaRPr lang="de-DE" sz="1000" kern="1200" dirty="0"/>
        </a:p>
      </dsp:txBody>
      <dsp:txXfrm>
        <a:off x="3750468" y="441706"/>
        <a:ext cx="1643062" cy="288000"/>
      </dsp:txXfrm>
    </dsp:sp>
    <dsp:sp modelId="{8FA36B3A-1686-478B-83FE-A9B124F27FCE}">
      <dsp:nvSpPr>
        <dsp:cNvPr id="0" name=""/>
        <dsp:cNvSpPr/>
      </dsp:nvSpPr>
      <dsp:spPr>
        <a:xfrm>
          <a:off x="3750468" y="729706"/>
          <a:ext cx="1643062" cy="19249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Betrieb</a:t>
          </a:r>
          <a:endParaRPr lang="de-DE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b="1" kern="1200" dirty="0" smtClean="0"/>
            <a:t>(TSL Stufe)</a:t>
          </a:r>
          <a:endParaRPr lang="de-DE" sz="10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b="1" kern="1200" dirty="0" smtClean="0"/>
            <a:t>Geltungsbereich</a:t>
          </a:r>
          <a:endParaRPr lang="de-DE" sz="10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b="1" kern="1200" dirty="0" smtClean="0"/>
            <a:t>TSL Status</a:t>
          </a:r>
          <a:endParaRPr lang="de-DE" sz="10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Markenlizenznehmer</a:t>
          </a:r>
          <a:endParaRPr lang="de-DE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Zertifizierung</a:t>
          </a:r>
          <a:endParaRPr lang="de-DE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Dokumente (Auditberichte, Zertifikat)</a:t>
          </a:r>
          <a:endParaRPr lang="de-DE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Schulungen</a:t>
          </a:r>
          <a:endParaRPr lang="de-DE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Teilnahmebescheinigungen</a:t>
          </a:r>
          <a:endParaRPr lang="de-DE" sz="1000" kern="1200" dirty="0"/>
        </a:p>
      </dsp:txBody>
      <dsp:txXfrm>
        <a:off x="3750468" y="729706"/>
        <a:ext cx="1643062" cy="1924931"/>
      </dsp:txXfrm>
    </dsp:sp>
    <dsp:sp modelId="{E35B2A73-BB7D-4B0B-951E-2F9CC05530A8}">
      <dsp:nvSpPr>
        <dsp:cNvPr id="0" name=""/>
        <dsp:cNvSpPr/>
      </dsp:nvSpPr>
      <dsp:spPr>
        <a:xfrm>
          <a:off x="5623560" y="441706"/>
          <a:ext cx="1643062" cy="288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40640" rIns="71120" bIns="4064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smtClean="0"/>
            <a:t>Verarbeitung</a:t>
          </a:r>
          <a:endParaRPr lang="de-DE" sz="1000" kern="1200" dirty="0"/>
        </a:p>
      </dsp:txBody>
      <dsp:txXfrm>
        <a:off x="5623560" y="441706"/>
        <a:ext cx="1643062" cy="288000"/>
      </dsp:txXfrm>
    </dsp:sp>
    <dsp:sp modelId="{05046A4E-7A4C-4FCF-AB61-B58A90177821}">
      <dsp:nvSpPr>
        <dsp:cNvPr id="0" name=""/>
        <dsp:cNvSpPr/>
      </dsp:nvSpPr>
      <dsp:spPr>
        <a:xfrm>
          <a:off x="5623560" y="729706"/>
          <a:ext cx="1643062" cy="19249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Betrieb</a:t>
          </a:r>
          <a:endParaRPr lang="de-DE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b="1" kern="1200" dirty="0" smtClean="0"/>
            <a:t>(TSL Stufe)</a:t>
          </a:r>
          <a:endParaRPr lang="de-DE" sz="10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b="1" kern="1200" dirty="0" smtClean="0"/>
            <a:t>Geltungsbereich</a:t>
          </a:r>
          <a:endParaRPr lang="de-DE" sz="10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b="1" kern="1200" dirty="0" smtClean="0"/>
            <a:t>TSL Status</a:t>
          </a:r>
          <a:endParaRPr lang="de-DE" sz="10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Markenlizenznehmer</a:t>
          </a:r>
          <a:endParaRPr lang="de-DE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Zertifizierung</a:t>
          </a:r>
          <a:endParaRPr lang="de-DE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Dokumente (Auditberichte, Zertifikat)</a:t>
          </a:r>
          <a:endParaRPr lang="de-DE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Schulungen</a:t>
          </a:r>
          <a:endParaRPr lang="de-DE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Teilnahmebescheinigungen</a:t>
          </a:r>
          <a:endParaRPr lang="de-DE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de-DE" sz="1000" kern="1200"/>
        </a:p>
      </dsp:txBody>
      <dsp:txXfrm>
        <a:off x="5623560" y="729706"/>
        <a:ext cx="1643062" cy="1924931"/>
      </dsp:txXfrm>
    </dsp:sp>
    <dsp:sp modelId="{0112B040-5D80-4BF1-A215-0600690C73D4}">
      <dsp:nvSpPr>
        <dsp:cNvPr id="0" name=""/>
        <dsp:cNvSpPr/>
      </dsp:nvSpPr>
      <dsp:spPr>
        <a:xfrm>
          <a:off x="7496651" y="441706"/>
          <a:ext cx="1643062" cy="288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40640" rIns="71120" bIns="4064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smtClean="0"/>
            <a:t>Handel</a:t>
          </a:r>
          <a:endParaRPr lang="de-DE" sz="1000" kern="1200" dirty="0"/>
        </a:p>
      </dsp:txBody>
      <dsp:txXfrm>
        <a:off x="7496651" y="441706"/>
        <a:ext cx="1643062" cy="288000"/>
      </dsp:txXfrm>
    </dsp:sp>
    <dsp:sp modelId="{E3549A7F-0423-4019-A564-028128FEEE65}">
      <dsp:nvSpPr>
        <dsp:cNvPr id="0" name=""/>
        <dsp:cNvSpPr/>
      </dsp:nvSpPr>
      <dsp:spPr>
        <a:xfrm>
          <a:off x="7496651" y="729706"/>
          <a:ext cx="1643062" cy="19249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Betrieb</a:t>
          </a:r>
          <a:endParaRPr lang="de-DE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b="1" kern="1200" dirty="0" smtClean="0"/>
            <a:t>(TSL Stufe)</a:t>
          </a:r>
          <a:endParaRPr lang="de-DE" sz="10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b="1" kern="1200" dirty="0" smtClean="0"/>
            <a:t>Geltungsbereich</a:t>
          </a:r>
          <a:endParaRPr lang="de-DE" sz="10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b="1" kern="1200" dirty="0" smtClean="0"/>
            <a:t>TSL Status</a:t>
          </a:r>
          <a:endParaRPr lang="de-DE" sz="10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dirty="0" smtClean="0"/>
            <a:t>Markenlizenznehmer</a:t>
          </a:r>
          <a:endParaRPr lang="de-DE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smtClean="0"/>
            <a:t>Zertifizierung</a:t>
          </a:r>
          <a:endParaRPr lang="de-DE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smtClean="0"/>
            <a:t>Dokumente (Auditberichte, Zertifikat)</a:t>
          </a:r>
          <a:endParaRPr lang="de-DE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smtClean="0"/>
            <a:t>Schulungen</a:t>
          </a:r>
          <a:endParaRPr lang="de-DE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000" kern="1200" smtClean="0"/>
            <a:t>Teilnahmebescheinigungen</a:t>
          </a:r>
          <a:endParaRPr lang="de-DE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de-DE" sz="1000" kern="1200"/>
        </a:p>
      </dsp:txBody>
      <dsp:txXfrm>
        <a:off x="7496651" y="729706"/>
        <a:ext cx="1643062" cy="19249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E44A89-4584-4E9E-A350-227F49B12463}" type="datetimeFigureOut">
              <a:rPr lang="de-DE" smtClean="0"/>
              <a:t>12.03.2021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B3ACEE-A297-4CCB-A0B0-0C183AACE1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5327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4000"/>
              </a:lnSpc>
              <a:spcAft>
                <a:spcPts val="1200"/>
              </a:spcAft>
            </a:pPr>
            <a:r>
              <a:rPr lang="de-DE" sz="2000" dirty="0" smtClean="0">
                <a:sym typeface="Wingdings" panose="05000000000000000000" pitchFamily="2" charset="2"/>
              </a:rPr>
              <a:t>Einbeziehung des Tierschutzgedankens über die Tierhaltung hinaus:</a:t>
            </a:r>
          </a:p>
          <a:p>
            <a:pPr marL="400050" lvl="1" indent="0">
              <a:lnSpc>
                <a:spcPct val="114000"/>
              </a:lnSpc>
              <a:spcAft>
                <a:spcPts val="1200"/>
              </a:spcAft>
              <a:buNone/>
            </a:pPr>
            <a:r>
              <a:rPr lang="de-DE" sz="2000" b="1" dirty="0" smtClean="0">
                <a:sym typeface="Wingdings" panose="05000000000000000000" pitchFamily="2" charset="2"/>
              </a:rPr>
              <a:t>Verarbeitung</a:t>
            </a:r>
            <a:r>
              <a:rPr lang="de-DE" sz="2000" dirty="0" smtClean="0">
                <a:sym typeface="Wingdings" panose="05000000000000000000" pitchFamily="2" charset="2"/>
              </a:rPr>
              <a:t> (z.B. Berücksichtigung des Tierschutzgedankens bei allen Zutaten und Hilfsstoffen)</a:t>
            </a:r>
          </a:p>
          <a:p>
            <a:pPr>
              <a:lnSpc>
                <a:spcPct val="114000"/>
              </a:lnSpc>
              <a:spcAft>
                <a:spcPts val="2400"/>
              </a:spcAft>
            </a:pPr>
            <a:r>
              <a:rPr lang="de-DE" sz="2000" b="1" dirty="0" smtClean="0"/>
              <a:t>Handel</a:t>
            </a:r>
            <a:r>
              <a:rPr lang="de-DE" sz="2000" dirty="0" smtClean="0"/>
              <a:t> (Eindeutige und korrekte Auslobung, ordentliche Darstellungsweise)</a:t>
            </a:r>
          </a:p>
          <a:p>
            <a:pPr>
              <a:lnSpc>
                <a:spcPct val="114000"/>
              </a:lnSpc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de-DE" sz="2000" dirty="0" smtClean="0">
                <a:solidFill>
                  <a:srgbClr val="FF0000"/>
                </a:solidFill>
              </a:rPr>
              <a:t>Wo Tierschutz drauf steht, muss auch Tierschutz drin sein!</a:t>
            </a:r>
          </a:p>
          <a:p>
            <a:pPr>
              <a:lnSpc>
                <a:spcPct val="114000"/>
              </a:lnSpc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de-DE" sz="2000" dirty="0" smtClean="0">
                <a:solidFill>
                  <a:srgbClr val="FF0000"/>
                </a:solidFill>
              </a:rPr>
              <a:t>Glaubwürdigkeit beim Verbraucher!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27492-D42C-4ADC-8255-81960D745913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6616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9B4F-414D-4D25-89CD-E626D539C63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12.03.2021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22467-EE99-42F4-A3E0-FD69CA4EEF6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724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9B4F-414D-4D25-89CD-E626D539C63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12.03.2021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22467-EE99-42F4-A3E0-FD69CA4EEF6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330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9B4F-414D-4D25-89CD-E626D539C63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12.03.2021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22467-EE99-42F4-A3E0-FD69CA4EEF6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87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45840"/>
            <a:ext cx="82296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9B4F-414D-4D25-89CD-E626D539C63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12.03.2021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22467-EE99-42F4-A3E0-FD69CA4EEF6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451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9B4F-414D-4D25-89CD-E626D539C63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12.03.2021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22467-EE99-42F4-A3E0-FD69CA4EEF6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135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9B4F-414D-4D25-89CD-E626D539C63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12.03.2021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22467-EE99-42F4-A3E0-FD69CA4EEF6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440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9B4F-414D-4D25-89CD-E626D539C63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12.03.2021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22467-EE99-42F4-A3E0-FD69CA4EEF6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601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9B4F-414D-4D25-89CD-E626D539C63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12.03.2021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22467-EE99-42F4-A3E0-FD69CA4EEF6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517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9B4F-414D-4D25-89CD-E626D539C63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12.03.2021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22467-EE99-42F4-A3E0-FD69CA4EEF6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022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9B4F-414D-4D25-89CD-E626D539C63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12.03.2021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22467-EE99-42F4-A3E0-FD69CA4EEF6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061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9B4F-414D-4D25-89CD-E626D539C63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12.03.2021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22467-EE99-42F4-A3E0-FD69CA4EEF6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421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7738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2060848"/>
            <a:ext cx="8229600" cy="406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49B4F-414D-4D25-89CD-E626D539C63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12.03.2021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22467-EE99-42F4-A3E0-FD69CA4EEF6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3950" y="1"/>
            <a:ext cx="3770050" cy="609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669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9EE3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13" Type="http://schemas.openxmlformats.org/officeDocument/2006/relationships/image" Target="../media/image15.jp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jpe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 txBox="1">
            <a:spLocks/>
          </p:cNvSpPr>
          <p:nvPr/>
        </p:nvSpPr>
        <p:spPr>
          <a:xfrm>
            <a:off x="688032" y="76517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9EE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8900" dirty="0" smtClean="0"/>
              <a:t>Das Tierschutzlabel „Für Mehr Tierschutz“</a:t>
            </a:r>
            <a:endParaRPr lang="de-DE" sz="3600" dirty="0"/>
          </a:p>
        </p:txBody>
      </p:sp>
      <p:pic>
        <p:nvPicPr>
          <p:cNvPr id="10" name="Picture 2" descr="T:\Bereiche\11 Gestaltung\PNGs\Titel_Label_SSt_191113_ohne-Hintergrund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23" b="19116"/>
          <a:stretch/>
        </p:blipFill>
        <p:spPr bwMode="auto">
          <a:xfrm>
            <a:off x="468313" y="2047036"/>
            <a:ext cx="6407912" cy="4482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9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200" dirty="0" smtClean="0"/>
              <a:t>Wichtige Infos des TSL-Systems am Betriebs - Datensatz </a:t>
            </a:r>
            <a:r>
              <a:rPr lang="de-DE" sz="2000" b="1" dirty="0" smtClean="0"/>
              <a:t>(Tierhaltung + nachgelagerter Bereich)</a:t>
            </a:r>
            <a:endParaRPr lang="de-DE" sz="20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175869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400" b="1" dirty="0" smtClean="0"/>
              <a:t>TSL Stufe</a:t>
            </a:r>
            <a:endParaRPr lang="de-DE" sz="1400" dirty="0" smtClean="0">
              <a:sym typeface="Wingdings" panose="05000000000000000000" pitchFamily="2" charset="2"/>
            </a:endParaRPr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400" b="1" dirty="0" smtClean="0"/>
              <a:t>TSL Geltungsbereich (kann auch 1:n sein</a:t>
            </a:r>
            <a:r>
              <a:rPr lang="de-DE" sz="1400" dirty="0" smtClean="0"/>
              <a:t>)</a:t>
            </a:r>
            <a:r>
              <a:rPr lang="de-DE" sz="1400" dirty="0"/>
              <a:t> *</a:t>
            </a:r>
            <a:endParaRPr lang="de-DE" sz="1400" dirty="0" smtClean="0"/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400" b="1" dirty="0" smtClean="0">
                <a:sym typeface="Wingdings" panose="05000000000000000000" pitchFamily="2" charset="2"/>
              </a:rPr>
              <a:t>TSL - Tierhaltung oder nachgelagerter Bereich </a:t>
            </a:r>
            <a:endParaRPr lang="de-DE" sz="1400" dirty="0">
              <a:sym typeface="Wingdings" panose="05000000000000000000" pitchFamily="2" charset="2"/>
            </a:endParaRPr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400" b="1" dirty="0" smtClean="0"/>
              <a:t>TSL Staus (Interessent, zertifiziert, ruhend, ehemaliger Teilnehmer?)</a:t>
            </a:r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400" b="1" dirty="0" smtClean="0"/>
              <a:t>Betriebsnummer (alphanumerisches </a:t>
            </a:r>
            <a:r>
              <a:rPr lang="de-DE" sz="1400" b="1" dirty="0" err="1" smtClean="0"/>
              <a:t>Freifeld</a:t>
            </a:r>
            <a:r>
              <a:rPr lang="de-DE" sz="1400" b="1" dirty="0" smtClean="0"/>
              <a:t>) </a:t>
            </a:r>
            <a:r>
              <a:rPr lang="de-DE" sz="1400" b="1" dirty="0"/>
              <a:t>*</a:t>
            </a:r>
            <a:endParaRPr lang="de-DE" sz="1400" b="1" dirty="0" smtClean="0"/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400" b="1" dirty="0" smtClean="0"/>
              <a:t>Zuordnung zum Markenlizenznehmer (kann auch 1:n) </a:t>
            </a:r>
            <a:r>
              <a:rPr lang="de-DE" sz="1400" b="1" dirty="0"/>
              <a:t>*</a:t>
            </a:r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400" b="1" dirty="0" smtClean="0"/>
              <a:t>Zertifikatslaufzeit (Datum) </a:t>
            </a:r>
            <a:r>
              <a:rPr lang="de-DE" sz="1400" b="1" dirty="0"/>
              <a:t>* </a:t>
            </a:r>
            <a:r>
              <a:rPr lang="de-DE" sz="1400" dirty="0"/>
              <a:t>…</a:t>
            </a:r>
            <a:endParaRPr lang="de-DE" sz="1400" dirty="0" smtClean="0"/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400" b="1" dirty="0"/>
              <a:t>Vorgelagertes Unternehmen (</a:t>
            </a:r>
            <a:r>
              <a:rPr lang="de-DE" sz="1400" b="1" dirty="0" err="1"/>
              <a:t>Aufzüchter</a:t>
            </a:r>
            <a:r>
              <a:rPr lang="de-DE" sz="1400" b="1" dirty="0"/>
              <a:t>, Lieferant</a:t>
            </a:r>
            <a:r>
              <a:rPr lang="de-DE" sz="1400" b="1" dirty="0" smtClean="0"/>
              <a:t>) </a:t>
            </a:r>
            <a:r>
              <a:rPr lang="de-DE" sz="1400" b="1" dirty="0"/>
              <a:t>*</a:t>
            </a:r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400" b="1" dirty="0" smtClean="0"/>
              <a:t>Nachgelagertes Unternehmen (Abnehmer, Verarbeiter, Schlachthof…)</a:t>
            </a:r>
            <a:r>
              <a:rPr lang="de-DE" sz="1400" dirty="0" smtClean="0"/>
              <a:t> </a:t>
            </a:r>
            <a:r>
              <a:rPr lang="de-DE" sz="1400" dirty="0"/>
              <a:t>*</a:t>
            </a:r>
            <a:endParaRPr lang="de-DE" sz="1400" dirty="0" smtClean="0"/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400" b="1" dirty="0" smtClean="0"/>
              <a:t>Zertifizierungsstelle (bei 1:n </a:t>
            </a:r>
            <a:r>
              <a:rPr lang="de-DE" sz="1400" b="1" dirty="0" smtClean="0"/>
              <a:t>Geltungsbereichen </a:t>
            </a:r>
            <a:r>
              <a:rPr lang="de-DE" sz="1400" b="1" dirty="0" smtClean="0"/>
              <a:t>auch 1:n Zertifizierungsstellen) *</a:t>
            </a:r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400" b="1" dirty="0" smtClean="0"/>
              <a:t>EMAIL VERTEILER (1:n</a:t>
            </a:r>
            <a:r>
              <a:rPr lang="de-DE" sz="1400" b="1" dirty="0" smtClean="0"/>
              <a:t>)     KATEGORIEN (erweiterbar)</a:t>
            </a:r>
            <a:endParaRPr lang="de-DE" sz="1600" dirty="0" smtClean="0"/>
          </a:p>
          <a:p>
            <a:pPr marL="0" indent="0" algn="r">
              <a:spcBef>
                <a:spcPts val="0"/>
              </a:spcBef>
              <a:buNone/>
            </a:pPr>
            <a:r>
              <a:rPr lang="de-DE" sz="1200" dirty="0" smtClean="0"/>
              <a:t>*</a:t>
            </a:r>
            <a:r>
              <a:rPr lang="de-DE" sz="1200" b="1" dirty="0" smtClean="0"/>
              <a:t>bisher über Kategorien gelöst</a:t>
            </a:r>
            <a:endParaRPr lang="de-DE" sz="1200" b="1" dirty="0"/>
          </a:p>
        </p:txBody>
      </p:sp>
      <p:sp>
        <p:nvSpPr>
          <p:cNvPr id="13" name="Foliennummernplatzhalter 4"/>
          <p:cNvSpPr txBox="1">
            <a:spLocks/>
          </p:cNvSpPr>
          <p:nvPr/>
        </p:nvSpPr>
        <p:spPr>
          <a:xfrm>
            <a:off x="8604448" y="116632"/>
            <a:ext cx="467544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722467-EE99-42F4-A3E0-FD69CA4EEF6D}" type="slidenum">
              <a:rPr lang="de-DE" b="1" smtClean="0">
                <a:solidFill>
                  <a:srgbClr val="009EE3"/>
                </a:solidFill>
              </a:rPr>
              <a:pPr/>
              <a:t>10</a:t>
            </a:fld>
            <a:endParaRPr lang="de-DE" b="1" dirty="0">
              <a:solidFill>
                <a:srgbClr val="009EE3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5724128" y="188640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rgbClr val="009E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Grundlagen der Zertifizierung</a:t>
            </a:r>
            <a:endParaRPr lang="de-DE" sz="1400" b="1" dirty="0">
              <a:solidFill>
                <a:srgbClr val="009E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55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200" dirty="0" smtClean="0"/>
              <a:t>Wichtige Infos des TSL-Systems am Betriebs - Datensatz </a:t>
            </a:r>
            <a:r>
              <a:rPr lang="de-DE" sz="2200" b="1" dirty="0"/>
              <a:t>(Tierhaltung + nachgelagerter Bereich)</a:t>
            </a:r>
            <a:endParaRPr lang="de-DE" sz="22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3523" y="2204864"/>
            <a:ext cx="8229600" cy="4175869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600" b="1" dirty="0" smtClean="0"/>
              <a:t>Ausnahmegenehmigungen ANG  (1:n) </a:t>
            </a:r>
            <a:r>
              <a:rPr lang="de-DE" sz="1600" b="1" dirty="0" err="1" smtClean="0"/>
              <a:t>Freifeld</a:t>
            </a:r>
            <a:r>
              <a:rPr lang="de-DE" sz="1600" b="1" dirty="0" smtClean="0"/>
              <a:t> mit ABLAUFDATUM (auslesbar)</a:t>
            </a:r>
            <a:endParaRPr lang="de-DE" sz="1600" dirty="0" smtClean="0">
              <a:sym typeface="Wingdings" panose="05000000000000000000" pitchFamily="2" charset="2"/>
            </a:endParaRPr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600" b="1" dirty="0" smtClean="0"/>
              <a:t>Betriebsindividuelle Bewilligungen </a:t>
            </a:r>
            <a:r>
              <a:rPr lang="de-DE" sz="1600" b="1" dirty="0" err="1" smtClean="0"/>
              <a:t>BiB</a:t>
            </a:r>
            <a:r>
              <a:rPr lang="de-DE" sz="1600" b="1" dirty="0" smtClean="0"/>
              <a:t> (1:n) </a:t>
            </a:r>
            <a:r>
              <a:rPr lang="de-DE" sz="1600" b="1" dirty="0" err="1" smtClean="0"/>
              <a:t>Freifeld</a:t>
            </a:r>
            <a:r>
              <a:rPr lang="de-DE" sz="1600" b="1" dirty="0" smtClean="0"/>
              <a:t> (auslesbar)</a:t>
            </a:r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600" b="1" dirty="0" smtClean="0"/>
              <a:t>Einwilligung in die Datenverarbeitung liegt vor (ja / nein</a:t>
            </a:r>
            <a:r>
              <a:rPr lang="de-DE" sz="1600" b="1" dirty="0"/>
              <a:t>) *</a:t>
            </a:r>
            <a:endParaRPr lang="de-DE" sz="1600" b="1" dirty="0" smtClean="0"/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600" b="1" dirty="0" smtClean="0"/>
              <a:t>Einstufung Risikokategorie (</a:t>
            </a:r>
            <a:r>
              <a:rPr lang="de-DE" sz="1600" b="1" dirty="0"/>
              <a:t>1-3) *</a:t>
            </a:r>
            <a:endParaRPr lang="de-DE" sz="1600" b="1" dirty="0" smtClean="0"/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600" b="1" dirty="0" smtClean="0"/>
              <a:t>Datum Audit - </a:t>
            </a:r>
            <a:r>
              <a:rPr lang="de-DE" sz="1600" dirty="0" smtClean="0"/>
              <a:t>wenn möglich mehrere Datumsfelder (bis zu </a:t>
            </a:r>
            <a:r>
              <a:rPr lang="de-DE" sz="1600" dirty="0"/>
              <a:t>4) *</a:t>
            </a:r>
            <a:endParaRPr lang="de-DE" sz="1600" dirty="0" smtClean="0"/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600" b="1" dirty="0"/>
              <a:t>Datum </a:t>
            </a:r>
            <a:r>
              <a:rPr lang="de-DE" sz="1600" b="1" dirty="0" smtClean="0"/>
              <a:t>Betriebsbesuch </a:t>
            </a:r>
            <a:r>
              <a:rPr lang="de-DE" sz="1600" b="1" dirty="0"/>
              <a:t>- </a:t>
            </a:r>
            <a:r>
              <a:rPr lang="de-DE" sz="1600" dirty="0"/>
              <a:t>wenn möglich mehrere Datumsfelder (bis zu 4) </a:t>
            </a:r>
            <a:r>
              <a:rPr lang="de-DE" sz="1600" dirty="0" smtClean="0"/>
              <a:t>*</a:t>
            </a:r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600" b="1" dirty="0"/>
              <a:t>Anzahl </a:t>
            </a:r>
            <a:r>
              <a:rPr lang="de-DE" sz="1600" b="1" dirty="0" smtClean="0"/>
              <a:t>Tierplätze </a:t>
            </a:r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600" b="1" dirty="0" smtClean="0"/>
              <a:t>Abweichende Stalladresse (nicht Postzustellbar)</a:t>
            </a:r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600" b="1" u="sng" dirty="0" smtClean="0"/>
              <a:t>Mehrere Ställe pro Betrieb mit allen Details (Betriebsnummer, Geltungsbereich)</a:t>
            </a:r>
            <a:endParaRPr lang="de-DE" sz="1600" b="1" u="sng" dirty="0"/>
          </a:p>
          <a:p>
            <a:pPr marL="0" indent="0">
              <a:spcBef>
                <a:spcPts val="1800"/>
              </a:spcBef>
              <a:buNone/>
            </a:pPr>
            <a:endParaRPr lang="de-DE" sz="1600" b="1" dirty="0"/>
          </a:p>
        </p:txBody>
      </p:sp>
      <p:sp>
        <p:nvSpPr>
          <p:cNvPr id="13" name="Foliennummernplatzhalter 4"/>
          <p:cNvSpPr txBox="1">
            <a:spLocks/>
          </p:cNvSpPr>
          <p:nvPr/>
        </p:nvSpPr>
        <p:spPr>
          <a:xfrm>
            <a:off x="8604448" y="116632"/>
            <a:ext cx="467544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722467-EE99-42F4-A3E0-FD69CA4EEF6D}" type="slidenum">
              <a:rPr lang="de-DE" b="1" smtClean="0">
                <a:solidFill>
                  <a:srgbClr val="009EE3"/>
                </a:solidFill>
              </a:rPr>
              <a:pPr/>
              <a:t>11</a:t>
            </a:fld>
            <a:endParaRPr lang="de-DE" b="1" dirty="0">
              <a:solidFill>
                <a:srgbClr val="009EE3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5724128" y="188640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rgbClr val="009E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Grundlagen der Zertifizierung</a:t>
            </a:r>
            <a:endParaRPr lang="de-DE" sz="1400" b="1" dirty="0">
              <a:solidFill>
                <a:srgbClr val="009E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803778" y="6415171"/>
            <a:ext cx="3256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*wäre schön, gibt es bisher nicht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30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Wichtige Infos des TSL-Systems am Betriebs - Datensatz </a:t>
            </a:r>
            <a:r>
              <a:rPr lang="de-DE" sz="2200" b="1" dirty="0" smtClean="0"/>
              <a:t>(Zertifizierung)</a:t>
            </a:r>
            <a:endParaRPr lang="de-DE" sz="22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3523" y="2204864"/>
            <a:ext cx="8229600" cy="4175869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600" b="1" dirty="0" err="1" smtClean="0"/>
              <a:t>DaKKS</a:t>
            </a:r>
            <a:r>
              <a:rPr lang="de-DE" sz="1600" b="1" dirty="0" smtClean="0"/>
              <a:t> Akkreditierung </a:t>
            </a:r>
            <a:r>
              <a:rPr lang="de-DE" sz="1600" b="1" dirty="0" smtClean="0"/>
              <a:t>Zertifizierungsstelle </a:t>
            </a:r>
            <a:r>
              <a:rPr lang="de-DE" sz="1600" b="1" dirty="0"/>
              <a:t>liegt vor </a:t>
            </a:r>
            <a:r>
              <a:rPr lang="de-DE" sz="1600" b="1" dirty="0" smtClean="0"/>
              <a:t>(ja /nein)  bis (</a:t>
            </a:r>
            <a:r>
              <a:rPr lang="de-DE" sz="1600" b="1" dirty="0" smtClean="0"/>
              <a:t>Datum) </a:t>
            </a:r>
            <a:r>
              <a:rPr lang="de-DE" sz="1600" b="1" dirty="0"/>
              <a:t>*</a:t>
            </a:r>
            <a:endParaRPr lang="de-DE" sz="1600" dirty="0" smtClean="0">
              <a:sym typeface="Wingdings" panose="05000000000000000000" pitchFamily="2" charset="2"/>
            </a:endParaRPr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600" b="1" dirty="0" smtClean="0"/>
              <a:t>Auditor zugelassen für: (Auswahlfeld </a:t>
            </a:r>
            <a:r>
              <a:rPr lang="de-DE" sz="1600" b="1" dirty="0"/>
              <a:t>Geltungsbereiche) *</a:t>
            </a:r>
            <a:endParaRPr lang="de-DE" sz="1600" b="1" dirty="0" smtClean="0"/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600" b="1" dirty="0" smtClean="0"/>
              <a:t>Auditor: Qualifikationsnachweise liegen vor (</a:t>
            </a:r>
            <a:r>
              <a:rPr lang="de-DE" sz="1600" b="1" dirty="0"/>
              <a:t>ja/nein) </a:t>
            </a:r>
            <a:r>
              <a:rPr lang="de-DE" sz="1600" b="1" dirty="0" smtClean="0"/>
              <a:t>*</a:t>
            </a:r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600" b="1" dirty="0" smtClean="0"/>
              <a:t>Auditor: Teilnahme Schulung (Auswahlfeld Schulungen, mehrfach 1:n) </a:t>
            </a:r>
            <a:r>
              <a:rPr lang="de-DE" sz="1600" b="1" dirty="0"/>
              <a:t>*</a:t>
            </a:r>
            <a:endParaRPr lang="de-DE" sz="1600" b="1" dirty="0" smtClean="0"/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600" b="1" dirty="0" smtClean="0">
                <a:solidFill>
                  <a:schemeClr val="accent2">
                    <a:lumMod val="75000"/>
                  </a:schemeClr>
                </a:solidFill>
              </a:rPr>
              <a:t>(Schulungsplanung (Auditoren, </a:t>
            </a:r>
            <a:r>
              <a:rPr lang="de-DE" sz="1600" b="1" dirty="0">
                <a:solidFill>
                  <a:schemeClr val="accent2">
                    <a:lumMod val="75000"/>
                  </a:schemeClr>
                </a:solidFill>
              </a:rPr>
              <a:t>Tierhalter) *</a:t>
            </a:r>
            <a:endParaRPr lang="de-DE" sz="1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spcBef>
                <a:spcPts val="1800"/>
              </a:spcBef>
              <a:buNone/>
            </a:pPr>
            <a:endParaRPr lang="de-DE" sz="1600" b="1" dirty="0"/>
          </a:p>
        </p:txBody>
      </p:sp>
      <p:sp>
        <p:nvSpPr>
          <p:cNvPr id="13" name="Foliennummernplatzhalter 4"/>
          <p:cNvSpPr txBox="1">
            <a:spLocks/>
          </p:cNvSpPr>
          <p:nvPr/>
        </p:nvSpPr>
        <p:spPr>
          <a:xfrm>
            <a:off x="8604448" y="116632"/>
            <a:ext cx="467544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722467-EE99-42F4-A3E0-FD69CA4EEF6D}" type="slidenum">
              <a:rPr lang="de-DE" b="1" smtClean="0">
                <a:solidFill>
                  <a:srgbClr val="009EE3"/>
                </a:solidFill>
              </a:rPr>
              <a:pPr/>
              <a:t>12</a:t>
            </a:fld>
            <a:endParaRPr lang="de-DE" b="1" dirty="0">
              <a:solidFill>
                <a:srgbClr val="009EE3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5724128" y="188640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rgbClr val="009E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Grundlagen der Zertifizierung</a:t>
            </a:r>
            <a:endParaRPr lang="de-DE" sz="1400" b="1" dirty="0">
              <a:solidFill>
                <a:srgbClr val="009E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5798615" y="6237312"/>
            <a:ext cx="3256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*wäre schön, gibt es bisher nicht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8649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Offene Fragen</a:t>
            </a:r>
            <a:endParaRPr lang="de-DE" sz="22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3523" y="2204864"/>
            <a:ext cx="8229600" cy="4175869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600" b="1" dirty="0">
                <a:solidFill>
                  <a:schemeClr val="accent2">
                    <a:lumMod val="75000"/>
                  </a:schemeClr>
                </a:solidFill>
              </a:rPr>
              <a:t>Soll die Zeiterfassung </a:t>
            </a:r>
            <a:r>
              <a:rPr lang="de-DE" sz="1600" b="1" dirty="0" err="1">
                <a:solidFill>
                  <a:schemeClr val="accent2">
                    <a:lumMod val="75000"/>
                  </a:schemeClr>
                </a:solidFill>
              </a:rPr>
              <a:t>Novatime</a:t>
            </a:r>
            <a:r>
              <a:rPr lang="de-DE" sz="1600" b="1" dirty="0">
                <a:solidFill>
                  <a:schemeClr val="accent2">
                    <a:lumMod val="75000"/>
                  </a:schemeClr>
                </a:solidFill>
              </a:rPr>
              <a:t> auch abgelöst werden? </a:t>
            </a:r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600" b="1" dirty="0" smtClean="0">
                <a:solidFill>
                  <a:schemeClr val="accent2">
                    <a:lumMod val="75000"/>
                  </a:schemeClr>
                </a:solidFill>
              </a:rPr>
              <a:t>APP - </a:t>
            </a:r>
            <a:r>
              <a:rPr lang="de-DE" sz="1600" b="1" dirty="0" err="1" smtClean="0">
                <a:solidFill>
                  <a:schemeClr val="accent2">
                    <a:lumMod val="75000"/>
                  </a:schemeClr>
                </a:solidFill>
              </a:rPr>
              <a:t>WebVersion</a:t>
            </a:r>
            <a:r>
              <a:rPr lang="de-DE" sz="1600" b="1" dirty="0" smtClean="0">
                <a:solidFill>
                  <a:schemeClr val="accent2">
                    <a:lumMod val="75000"/>
                  </a:schemeClr>
                </a:solidFill>
              </a:rPr>
              <a:t> für Außendienstmitarbeiter? </a:t>
            </a:r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600" b="1" dirty="0" smtClean="0">
                <a:solidFill>
                  <a:schemeClr val="accent2">
                    <a:lumMod val="75000"/>
                  </a:schemeClr>
                </a:solidFill>
              </a:rPr>
              <a:t>Schnittstelle </a:t>
            </a:r>
            <a:r>
              <a:rPr lang="de-DE" sz="1600" b="1" dirty="0" err="1" smtClean="0">
                <a:solidFill>
                  <a:schemeClr val="accent2">
                    <a:lumMod val="75000"/>
                  </a:schemeClr>
                </a:solidFill>
              </a:rPr>
              <a:t>fTrace</a:t>
            </a:r>
            <a:r>
              <a:rPr lang="de-DE" sz="1600" b="1" dirty="0" smtClean="0">
                <a:solidFill>
                  <a:schemeClr val="accent2">
                    <a:lumMod val="75000"/>
                  </a:schemeClr>
                </a:solidFill>
              </a:rPr>
              <a:t> / Zertifizierungsstellen zur Laufzeitpflege der Zertifikate</a:t>
            </a:r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600" b="1" dirty="0" smtClean="0">
                <a:solidFill>
                  <a:schemeClr val="accent2">
                    <a:lumMod val="75000"/>
                  </a:schemeClr>
                </a:solidFill>
              </a:rPr>
              <a:t>Dienstwagenmanagement</a:t>
            </a:r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600" b="1" dirty="0" smtClean="0">
                <a:solidFill>
                  <a:schemeClr val="accent2">
                    <a:lumMod val="75000"/>
                  </a:schemeClr>
                </a:solidFill>
              </a:rPr>
              <a:t>Routenplaner</a:t>
            </a:r>
          </a:p>
          <a:p>
            <a:pPr>
              <a:spcBef>
                <a:spcPts val="1800"/>
              </a:spcBef>
              <a:buFont typeface="+mj-lt"/>
              <a:buAutoNum type="arabicPeriod"/>
            </a:pPr>
            <a:r>
              <a:rPr lang="de-DE" sz="1600" b="1" smtClean="0">
                <a:solidFill>
                  <a:schemeClr val="accent2">
                    <a:lumMod val="75000"/>
                  </a:schemeClr>
                </a:solidFill>
              </a:rPr>
              <a:t>Schulungsplanung </a:t>
            </a:r>
            <a:endParaRPr lang="de-DE" sz="1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spcBef>
                <a:spcPts val="1800"/>
              </a:spcBef>
              <a:buNone/>
            </a:pPr>
            <a:endParaRPr lang="de-DE" sz="1600" b="1" dirty="0"/>
          </a:p>
        </p:txBody>
      </p:sp>
      <p:sp>
        <p:nvSpPr>
          <p:cNvPr id="13" name="Foliennummernplatzhalter 4"/>
          <p:cNvSpPr txBox="1">
            <a:spLocks/>
          </p:cNvSpPr>
          <p:nvPr/>
        </p:nvSpPr>
        <p:spPr>
          <a:xfrm>
            <a:off x="8604448" y="116632"/>
            <a:ext cx="467544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722467-EE99-42F4-A3E0-FD69CA4EEF6D}" type="slidenum">
              <a:rPr lang="de-DE" b="1" smtClean="0">
                <a:solidFill>
                  <a:srgbClr val="009EE3"/>
                </a:solidFill>
              </a:rPr>
              <a:pPr/>
              <a:t>13</a:t>
            </a:fld>
            <a:endParaRPr lang="de-DE" b="1" dirty="0">
              <a:solidFill>
                <a:srgbClr val="009EE3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5724128" y="188640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rgbClr val="009E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Grundlagen der Zertifizierung</a:t>
            </a:r>
            <a:endParaRPr lang="de-DE" sz="1400" b="1" dirty="0">
              <a:solidFill>
                <a:srgbClr val="009E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00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886" y="5039520"/>
            <a:ext cx="4623500" cy="163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32564"/>
            <a:ext cx="4824536" cy="1836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886" y="908720"/>
            <a:ext cx="4623500" cy="196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107504" y="919245"/>
            <a:ext cx="4067374" cy="1143000"/>
          </a:xfrm>
        </p:spPr>
        <p:txBody>
          <a:bodyPr>
            <a:normAutofit/>
          </a:bodyPr>
          <a:lstStyle/>
          <a:p>
            <a:pPr algn="l"/>
            <a:r>
              <a:rPr lang="de-DE" dirty="0" smtClean="0"/>
              <a:t>Vielen Dank.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2587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4"/>
          <p:cNvSpPr txBox="1">
            <a:spLocks/>
          </p:cNvSpPr>
          <p:nvPr/>
        </p:nvSpPr>
        <p:spPr>
          <a:xfrm>
            <a:off x="8604448" y="116632"/>
            <a:ext cx="467544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722467-EE99-42F4-A3E0-FD69CA4EEF6D}" type="slidenum">
              <a:rPr lang="de-DE" b="1" smtClean="0">
                <a:solidFill>
                  <a:srgbClr val="009EE3"/>
                </a:solidFill>
              </a:rPr>
              <a:pPr/>
              <a:t>2</a:t>
            </a:fld>
            <a:endParaRPr lang="de-DE" b="1" dirty="0">
              <a:solidFill>
                <a:srgbClr val="009EE3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724128" y="188640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rgbClr val="009E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Tierschutzlabel - Überblick</a:t>
            </a:r>
            <a:endParaRPr lang="de-DE" sz="1400" b="1" dirty="0">
              <a:solidFill>
                <a:srgbClr val="009E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Inhaltsplatzhalter 2"/>
          <p:cNvSpPr>
            <a:spLocks noGrp="1"/>
          </p:cNvSpPr>
          <p:nvPr>
            <p:ph idx="1"/>
          </p:nvPr>
        </p:nvSpPr>
        <p:spPr>
          <a:xfrm>
            <a:off x="457200" y="2132856"/>
            <a:ext cx="8686800" cy="453650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de-DE" sz="2000" b="1" dirty="0">
                <a:solidFill>
                  <a:srgbClr val="009EE3"/>
                </a:solidFill>
              </a:rPr>
              <a:t>Das  Tierschutzlabel </a:t>
            </a:r>
            <a:r>
              <a:rPr lang="de-DE" sz="2000" b="1" dirty="0" smtClean="0">
                <a:solidFill>
                  <a:srgbClr val="009EE3"/>
                </a:solidFill>
              </a:rPr>
              <a:t>(TSL) wird produktbezogen verwendet. </a:t>
            </a:r>
            <a:br>
              <a:rPr lang="de-DE" sz="2000" b="1" dirty="0" smtClean="0">
                <a:solidFill>
                  <a:srgbClr val="009EE3"/>
                </a:solidFill>
              </a:rPr>
            </a:br>
            <a:r>
              <a:rPr lang="de-DE" sz="2000" b="1" dirty="0" smtClean="0">
                <a:solidFill>
                  <a:srgbClr val="009EE3"/>
                </a:solidFill>
              </a:rPr>
              <a:t>Bestimmender Faktor ist die Tierhaltung. </a:t>
            </a:r>
          </a:p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de-DE" sz="2000" dirty="0" smtClean="0"/>
              <a:t>Werden Tiere eines </a:t>
            </a:r>
            <a:r>
              <a:rPr lang="de-DE" sz="2000" b="1" dirty="0" smtClean="0"/>
              <a:t>Geltungsbereiches</a:t>
            </a:r>
            <a:r>
              <a:rPr lang="de-DE" sz="2000" dirty="0" smtClean="0"/>
              <a:t> unter Kriterien der </a:t>
            </a:r>
            <a:r>
              <a:rPr lang="de-DE" sz="2000" b="1" dirty="0" smtClean="0"/>
              <a:t>Einstiegsstufe</a:t>
            </a:r>
            <a:r>
              <a:rPr lang="de-DE" sz="2000" dirty="0" smtClean="0"/>
              <a:t> gehalten, kann das Einstiegsstufen Label auf dem Produkt verwendet werden.</a:t>
            </a:r>
          </a:p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de-DE" sz="2000" dirty="0"/>
              <a:t>Werden Tiere eines </a:t>
            </a:r>
            <a:r>
              <a:rPr lang="de-DE" sz="2000" b="1" dirty="0"/>
              <a:t>Geltungsbereiches</a:t>
            </a:r>
            <a:r>
              <a:rPr lang="de-DE" sz="2000" dirty="0"/>
              <a:t> unter Kriterien der </a:t>
            </a:r>
            <a:r>
              <a:rPr lang="de-DE" sz="2000" b="1" dirty="0" smtClean="0"/>
              <a:t>Premiumstufe</a:t>
            </a:r>
            <a:r>
              <a:rPr lang="de-DE" sz="2000" dirty="0" smtClean="0"/>
              <a:t> gehalten</a:t>
            </a:r>
            <a:r>
              <a:rPr lang="de-DE" sz="2000" dirty="0"/>
              <a:t>, kann das </a:t>
            </a:r>
            <a:r>
              <a:rPr lang="de-DE" sz="2000" dirty="0" smtClean="0"/>
              <a:t>Premiumstufen Label auf dem Produkt verwendet werden.</a:t>
            </a:r>
            <a:br>
              <a:rPr lang="de-DE" sz="2000" dirty="0" smtClean="0"/>
            </a:br>
            <a:r>
              <a:rPr lang="de-DE" sz="2000" dirty="0" smtClean="0"/>
              <a:t>Es gibt aktuell </a:t>
            </a:r>
            <a:r>
              <a:rPr lang="de-DE" sz="2000" dirty="0" smtClean="0"/>
              <a:t>11 </a:t>
            </a:r>
            <a:r>
              <a:rPr lang="de-DE" sz="2000" b="1" dirty="0" smtClean="0"/>
              <a:t>Geltungsbereiche mit zugehörigen Richtlinien.</a:t>
            </a:r>
            <a:endParaRPr lang="de-DE" sz="2000" b="1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845840"/>
            <a:ext cx="8381020" cy="1143000"/>
          </a:xfrm>
        </p:spPr>
        <p:txBody>
          <a:bodyPr>
            <a:normAutofit/>
          </a:bodyPr>
          <a:lstStyle/>
          <a:p>
            <a:r>
              <a:rPr lang="de-DE" sz="3200" dirty="0" smtClean="0"/>
              <a:t>Was ist das Label „Für Mehr Tierschutz“?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190271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006" y="673417"/>
            <a:ext cx="1538372" cy="1477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526" y="570093"/>
            <a:ext cx="1406927" cy="168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708" y="292755"/>
            <a:ext cx="1495425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5724128" y="188640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rgbClr val="009E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Tierschutzlabel - Überblick</a:t>
            </a:r>
            <a:endParaRPr lang="de-DE" sz="1400" b="1" dirty="0">
              <a:solidFill>
                <a:srgbClr val="009E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haußner\AppData\Local\Microsoft\Windows\INetCache\Content.Outlook\ERL48E9A\SBF-HS0500_BIO_Schweinenackensteak_3D (2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90497"/>
            <a:ext cx="2016224" cy="281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7" t="23472" r="10516" b="10694"/>
          <a:stretch/>
        </p:blipFill>
        <p:spPr>
          <a:xfrm>
            <a:off x="2402296" y="1330195"/>
            <a:ext cx="1272002" cy="1488714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931" y="2074552"/>
            <a:ext cx="1370173" cy="898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08" t="7459" r="34791" b="46948"/>
          <a:stretch/>
        </p:blipFill>
        <p:spPr>
          <a:xfrm>
            <a:off x="467544" y="4581127"/>
            <a:ext cx="2140632" cy="1776427"/>
          </a:xfrm>
          <a:prstGeom prst="rect">
            <a:avLst/>
          </a:prstGeom>
        </p:spPr>
      </p:pic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184853" y="-109802"/>
            <a:ext cx="5125974" cy="1143000"/>
          </a:xfrm>
        </p:spPr>
        <p:txBody>
          <a:bodyPr>
            <a:normAutofit/>
          </a:bodyPr>
          <a:lstStyle/>
          <a:p>
            <a:pPr algn="l"/>
            <a:r>
              <a:rPr lang="de-DE" altLang="de-DE" sz="3200" dirty="0" smtClean="0"/>
              <a:t>Produktbeispiele</a:t>
            </a:r>
            <a:endParaRPr lang="de-DE" sz="3200" dirty="0"/>
          </a:p>
        </p:txBody>
      </p:sp>
      <p:sp>
        <p:nvSpPr>
          <p:cNvPr id="13" name="Foliennummernplatzhalter 4"/>
          <p:cNvSpPr txBox="1">
            <a:spLocks/>
          </p:cNvSpPr>
          <p:nvPr/>
        </p:nvSpPr>
        <p:spPr>
          <a:xfrm>
            <a:off x="8604448" y="116632"/>
            <a:ext cx="467544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722467-EE99-42F4-A3E0-FD69CA4EEF6D}" type="slidenum">
              <a:rPr lang="de-DE" b="1" smtClean="0">
                <a:solidFill>
                  <a:srgbClr val="009EE3"/>
                </a:solidFill>
              </a:rPr>
              <a:pPr/>
              <a:t>3</a:t>
            </a:fld>
            <a:endParaRPr lang="de-DE" b="1" dirty="0">
              <a:solidFill>
                <a:srgbClr val="009EE3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338" y="3050061"/>
            <a:ext cx="1872208" cy="1421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 descr="Premium Ei von HOF HOLTERMANN mit bestem Tierschutz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296" y="4528516"/>
            <a:ext cx="2315990" cy="192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144701"/>
            <a:ext cx="1799523" cy="1326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149" y="4700648"/>
            <a:ext cx="2960586" cy="1585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3" t="9721" r="66875" b="16945"/>
          <a:stretch/>
        </p:blipFill>
        <p:spPr>
          <a:xfrm>
            <a:off x="7204963" y="2245807"/>
            <a:ext cx="1296144" cy="4122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78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4"/>
          <p:cNvSpPr txBox="1">
            <a:spLocks/>
          </p:cNvSpPr>
          <p:nvPr/>
        </p:nvSpPr>
        <p:spPr>
          <a:xfrm>
            <a:off x="8604448" y="116632"/>
            <a:ext cx="467544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722467-EE99-42F4-A3E0-FD69CA4EEF6D}" type="slidenum">
              <a:rPr lang="de-DE" b="1" smtClean="0">
                <a:solidFill>
                  <a:srgbClr val="009EE3"/>
                </a:solidFill>
              </a:rPr>
              <a:pPr/>
              <a:t>4</a:t>
            </a:fld>
            <a:endParaRPr lang="de-DE" b="1" dirty="0">
              <a:solidFill>
                <a:srgbClr val="009EE3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724128" y="188640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rgbClr val="009E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Tierschutzlabel - Überblick</a:t>
            </a:r>
            <a:endParaRPr lang="de-DE" sz="1400" b="1" dirty="0">
              <a:solidFill>
                <a:srgbClr val="009E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Inhaltsplatzhalter 2"/>
          <p:cNvSpPr>
            <a:spLocks noGrp="1"/>
          </p:cNvSpPr>
          <p:nvPr>
            <p:ph idx="1"/>
          </p:nvPr>
        </p:nvSpPr>
        <p:spPr>
          <a:xfrm>
            <a:off x="457200" y="2132856"/>
            <a:ext cx="8686800" cy="453650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de-DE" sz="2000" b="1" dirty="0">
                <a:solidFill>
                  <a:srgbClr val="009EE3"/>
                </a:solidFill>
              </a:rPr>
              <a:t>Das  Tierschutzlabel </a:t>
            </a:r>
            <a:r>
              <a:rPr lang="de-DE" sz="2000" b="1" dirty="0" smtClean="0">
                <a:solidFill>
                  <a:srgbClr val="009EE3"/>
                </a:solidFill>
              </a:rPr>
              <a:t>(TSL) baut </a:t>
            </a:r>
            <a:r>
              <a:rPr lang="de-DE" sz="2000" b="1" dirty="0">
                <a:solidFill>
                  <a:srgbClr val="009EE3"/>
                </a:solidFill>
              </a:rPr>
              <a:t>in der jetzigen Vorgehensweise darauf auf, dass ein </a:t>
            </a:r>
            <a:r>
              <a:rPr lang="de-DE" sz="2000" b="1" u="sng" dirty="0" smtClean="0">
                <a:solidFill>
                  <a:srgbClr val="009EE3"/>
                </a:solidFill>
              </a:rPr>
              <a:t>Markenlizenznehmer </a:t>
            </a:r>
            <a:r>
              <a:rPr lang="de-DE" sz="2000" b="1" dirty="0">
                <a:solidFill>
                  <a:srgbClr val="009EE3"/>
                </a:solidFill>
              </a:rPr>
              <a:t>für die gesamte </a:t>
            </a:r>
            <a:r>
              <a:rPr lang="de-DE" sz="2000" b="1" dirty="0" smtClean="0">
                <a:solidFill>
                  <a:srgbClr val="009EE3"/>
                </a:solidFill>
              </a:rPr>
              <a:t>Wertschöpfungs-kette </a:t>
            </a:r>
            <a:r>
              <a:rPr lang="de-DE" sz="2000" b="1" dirty="0">
                <a:solidFill>
                  <a:srgbClr val="009EE3"/>
                </a:solidFill>
              </a:rPr>
              <a:t>und die Beauftragung des Zertifizierungsunternehmens verantwortlich ist. </a:t>
            </a:r>
            <a:r>
              <a:rPr lang="de-DE" sz="2000" dirty="0"/>
              <a:t>Die KETTE muss nachvollziehbar sein (TEO) </a:t>
            </a:r>
          </a:p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de-DE" sz="2000" dirty="0"/>
              <a:t>Zertifiziert </a:t>
            </a:r>
            <a:r>
              <a:rPr lang="de-DE" sz="2000" dirty="0" smtClean="0"/>
              <a:t>werden alle Bereiche (Auditberichte, Zertifikate im jeweiligen Datensatz  in TEO abgelegt)</a:t>
            </a:r>
          </a:p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de-DE" sz="2000" dirty="0" smtClean="0"/>
              <a:t>Jedes Werbemittel (Prospekte / Etiketten…) muss vom TSL freigegeben werden. (Sortimentsliste aktuell händisch gepflegt in Excel, Freigaben in TEO)</a:t>
            </a:r>
            <a:endParaRPr lang="de-DE" sz="2000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845840"/>
            <a:ext cx="8381020" cy="1143000"/>
          </a:xfrm>
        </p:spPr>
        <p:txBody>
          <a:bodyPr>
            <a:normAutofit/>
          </a:bodyPr>
          <a:lstStyle/>
          <a:p>
            <a:r>
              <a:rPr lang="de-DE" sz="3200" dirty="0" smtClean="0"/>
              <a:t>Was ist das Label „Für Mehr Tierschutz“?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29922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T:\Bereiche\11 Gestaltung\PNGs\Systemkette_A3_bla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-219600"/>
            <a:ext cx="10009112" cy="707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/>
              <a:t>Von Haltung bis </a:t>
            </a:r>
            <a:r>
              <a:rPr lang="de-DE" sz="3200" dirty="0" smtClean="0"/>
              <a:t>Vermarktung</a:t>
            </a:r>
            <a:endParaRPr lang="de-DE" sz="320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499" y="5336198"/>
            <a:ext cx="2298697" cy="1020152"/>
          </a:xfrm>
          <a:prstGeom prst="rect">
            <a:avLst/>
          </a:prstGeom>
          <a:effectLst/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742" y="5336198"/>
            <a:ext cx="2298697" cy="1020152"/>
          </a:xfrm>
          <a:prstGeom prst="rect">
            <a:avLst/>
          </a:prstGeom>
          <a:effectLst/>
        </p:spPr>
      </p:pic>
      <p:sp>
        <p:nvSpPr>
          <p:cNvPr id="9" name="Textfeld 8"/>
          <p:cNvSpPr txBox="1"/>
          <p:nvPr/>
        </p:nvSpPr>
        <p:spPr>
          <a:xfrm>
            <a:off x="5724128" y="188640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rgbClr val="009E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Tierschutzlabel - Überblick</a:t>
            </a:r>
            <a:endParaRPr lang="de-DE" sz="1400" b="1" dirty="0">
              <a:solidFill>
                <a:srgbClr val="009E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oliennummernplatzhalter 4"/>
          <p:cNvSpPr txBox="1">
            <a:spLocks/>
          </p:cNvSpPr>
          <p:nvPr/>
        </p:nvSpPr>
        <p:spPr>
          <a:xfrm>
            <a:off x="8604448" y="116632"/>
            <a:ext cx="467544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722467-EE99-42F4-A3E0-FD69CA4EEF6D}" type="slidenum">
              <a:rPr lang="de-DE" b="1" smtClean="0">
                <a:solidFill>
                  <a:srgbClr val="009EE3"/>
                </a:solidFill>
              </a:rPr>
              <a:pPr/>
              <a:t>5</a:t>
            </a:fld>
            <a:endParaRPr lang="de-DE" b="1" dirty="0">
              <a:solidFill>
                <a:srgbClr val="009E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3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2000" b="1" dirty="0" smtClean="0">
                <a:solidFill>
                  <a:srgbClr val="009EE3"/>
                </a:solidFill>
              </a:rPr>
              <a:t>DIE KETTE die in der Datenbank abgebildet wird: </a:t>
            </a:r>
            <a:br>
              <a:rPr lang="de-DE" sz="2000" b="1" dirty="0" smtClean="0">
                <a:solidFill>
                  <a:srgbClr val="009EE3"/>
                </a:solidFill>
              </a:rPr>
            </a:br>
            <a:r>
              <a:rPr lang="de-DE" sz="2000" dirty="0"/>
              <a:t>Verantwortlich für die Einhaltung der Kriterien ist der </a:t>
            </a:r>
            <a:r>
              <a:rPr lang="de-DE" sz="2000" b="1" dirty="0" smtClean="0"/>
              <a:t>Lizenznehmer</a:t>
            </a:r>
          </a:p>
          <a:p>
            <a:pPr marL="0" indent="0">
              <a:buNone/>
            </a:pPr>
            <a:endParaRPr lang="de-DE" sz="2000" b="1" dirty="0"/>
          </a:p>
          <a:p>
            <a:pPr marL="0" indent="0">
              <a:buNone/>
            </a:pPr>
            <a:endParaRPr lang="de-DE" sz="2000" b="1" dirty="0" smtClean="0"/>
          </a:p>
          <a:p>
            <a:pPr marL="0" indent="0">
              <a:buNone/>
            </a:pPr>
            <a:endParaRPr lang="de-DE" sz="2000" b="1" dirty="0"/>
          </a:p>
          <a:p>
            <a:pPr marL="0" indent="0">
              <a:buNone/>
            </a:pPr>
            <a:endParaRPr lang="de-DE" sz="2000" b="1" dirty="0" smtClean="0"/>
          </a:p>
          <a:p>
            <a:pPr marL="0" indent="0">
              <a:buNone/>
            </a:pPr>
            <a:endParaRPr lang="de-DE" sz="2000" b="1" dirty="0"/>
          </a:p>
          <a:p>
            <a:pPr marL="0" indent="0">
              <a:buNone/>
            </a:pPr>
            <a:endParaRPr lang="de-DE" sz="2000" b="1" dirty="0" smtClean="0"/>
          </a:p>
          <a:p>
            <a:pPr marL="0" indent="0">
              <a:buNone/>
            </a:pPr>
            <a:endParaRPr lang="de-DE" sz="2000" b="1" dirty="0"/>
          </a:p>
          <a:p>
            <a:pPr marL="0" indent="0">
              <a:buNone/>
            </a:pPr>
            <a:r>
              <a:rPr lang="de-DE" sz="2000" dirty="0" smtClean="0"/>
              <a:t>Ein Markenlizenznehmer kann auch für verschiedene Geltungs-bereiche Markenlizenzverträge abschließen. Der Status des Marken-lizenznehmers muss auslesbar sein (Vertrag in Verhandlung, Vertrag abgeschlossen, Vertrag Interessent)</a:t>
            </a:r>
            <a:endParaRPr lang="de-DE" dirty="0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57200" y="845840"/>
            <a:ext cx="83810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9EE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de-DE" dirty="0" smtClean="0"/>
              <a:t>Was ist das Label „Für Mehr Tierschutz“?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5724128" y="188640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rgbClr val="009E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Tierschutzlabel - Überblick</a:t>
            </a:r>
            <a:endParaRPr lang="de-DE" sz="1400" b="1" dirty="0">
              <a:solidFill>
                <a:srgbClr val="009E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liennummernplatzhalter 4"/>
          <p:cNvSpPr txBox="1">
            <a:spLocks/>
          </p:cNvSpPr>
          <p:nvPr/>
        </p:nvSpPr>
        <p:spPr>
          <a:xfrm>
            <a:off x="8604448" y="116632"/>
            <a:ext cx="467544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722467-EE99-42F4-A3E0-FD69CA4EEF6D}" type="slidenum">
              <a:rPr lang="de-DE" b="1" smtClean="0">
                <a:solidFill>
                  <a:srgbClr val="009EE3"/>
                </a:solidFill>
              </a:rPr>
              <a:pPr/>
              <a:t>6</a:t>
            </a:fld>
            <a:endParaRPr lang="de-DE" b="1" dirty="0">
              <a:solidFill>
                <a:srgbClr val="009EE3"/>
              </a:solidFill>
            </a:endParaRPr>
          </a:p>
        </p:txBody>
      </p:sp>
      <p:graphicFrame>
        <p:nvGraphicFramePr>
          <p:cNvPr id="9" name="Diagramm 8"/>
          <p:cNvGraphicFramePr/>
          <p:nvPr>
            <p:extLst>
              <p:ext uri="{D42A27DB-BD31-4B8C-83A1-F6EECF244321}">
                <p14:modId xmlns:p14="http://schemas.microsoft.com/office/powerpoint/2010/main" val="2934912093"/>
              </p:ext>
            </p:extLst>
          </p:nvPr>
        </p:nvGraphicFramePr>
        <p:xfrm>
          <a:off x="19359" y="2924944"/>
          <a:ext cx="9144000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439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/>
          <p:cNvSpPr>
            <a:spLocks noGrp="1"/>
          </p:cNvSpPr>
          <p:nvPr>
            <p:ph idx="1"/>
          </p:nvPr>
        </p:nvSpPr>
        <p:spPr>
          <a:xfrm>
            <a:off x="468313" y="2133600"/>
            <a:ext cx="8136135" cy="417512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de-DE" sz="1800" smtClean="0">
              <a:sym typeface="Wingdings" panose="05000000000000000000" pitchFamily="2" charset="2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endParaRPr lang="de-DE" sz="1800" dirty="0" smtClean="0">
              <a:sym typeface="Wingdings" panose="05000000000000000000" pitchFamily="2" charset="2"/>
            </a:endParaRPr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467544" y="845840"/>
            <a:ext cx="8229600" cy="1143000"/>
          </a:xfrm>
        </p:spPr>
        <p:txBody>
          <a:bodyPr>
            <a:normAutofit/>
          </a:bodyPr>
          <a:lstStyle/>
          <a:p>
            <a:r>
              <a:rPr lang="de-DE" sz="3200" dirty="0" smtClean="0"/>
              <a:t>Bereiche Tierschutzlabel-System</a:t>
            </a:r>
            <a:endParaRPr lang="de-DE" sz="3200" dirty="0"/>
          </a:p>
        </p:txBody>
      </p:sp>
      <p:grpSp>
        <p:nvGrpSpPr>
          <p:cNvPr id="7" name="Gruppieren 6"/>
          <p:cNvGrpSpPr/>
          <p:nvPr/>
        </p:nvGrpSpPr>
        <p:grpSpPr>
          <a:xfrm>
            <a:off x="467544" y="1923060"/>
            <a:ext cx="487400" cy="696285"/>
            <a:chOff x="1" y="2957"/>
            <a:chExt cx="487400" cy="696285"/>
          </a:xfrm>
        </p:grpSpPr>
        <p:sp>
          <p:nvSpPr>
            <p:cNvPr id="8" name="Chevron 7"/>
            <p:cNvSpPr/>
            <p:nvPr/>
          </p:nvSpPr>
          <p:spPr>
            <a:xfrm rot="5400000">
              <a:off x="-104442" y="107400"/>
              <a:ext cx="696285" cy="487399"/>
            </a:xfrm>
            <a:prstGeom prst="chevron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sp>
        <p:sp>
          <p:nvSpPr>
            <p:cNvPr id="11" name="Chevron 4"/>
            <p:cNvSpPr txBox="1"/>
            <p:nvPr/>
          </p:nvSpPr>
          <p:spPr>
            <a:xfrm>
              <a:off x="2" y="246657"/>
              <a:ext cx="487399" cy="2088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8255" tIns="8255" rIns="8255" bIns="8255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300" kern="1200" dirty="0" smtClean="0"/>
                <a:t>1.</a:t>
              </a:r>
              <a:endParaRPr lang="de-DE" sz="1300" kern="1200" dirty="0"/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964343" y="1920376"/>
            <a:ext cx="7289464" cy="452585"/>
            <a:chOff x="487400" y="2957"/>
            <a:chExt cx="7289464" cy="452585"/>
          </a:xfrm>
        </p:grpSpPr>
        <p:sp>
          <p:nvSpPr>
            <p:cNvPr id="13" name="Auf der gleichen Seite des Rechtecks liegende Ecken abrunden 12"/>
            <p:cNvSpPr/>
            <p:nvPr/>
          </p:nvSpPr>
          <p:spPr>
            <a:xfrm rot="5400000">
              <a:off x="3905839" y="-3415482"/>
              <a:ext cx="452585" cy="7289464"/>
            </a:xfrm>
            <a:prstGeom prst="round2SameRect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Auf der gleichen Seite des Rechtecks liegende Ecken abrunden 4"/>
            <p:cNvSpPr txBox="1"/>
            <p:nvPr/>
          </p:nvSpPr>
          <p:spPr>
            <a:xfrm>
              <a:off x="487400" y="25050"/>
              <a:ext cx="7267371" cy="4083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1400" b="1" dirty="0">
                  <a:sym typeface="Wingdings" panose="05000000000000000000" pitchFamily="2" charset="2"/>
                </a:rPr>
                <a:t>Markenlizenznehmer</a:t>
              </a:r>
              <a:r>
                <a:rPr lang="de-DE" sz="1400" b="1" kern="1200" dirty="0" smtClean="0">
                  <a:sym typeface="Wingdings" panose="05000000000000000000" pitchFamily="2" charset="2"/>
                </a:rPr>
                <a:t> </a:t>
              </a:r>
              <a:r>
                <a:rPr lang="de-DE" sz="1400" dirty="0" smtClean="0">
                  <a:sym typeface="Wingdings" panose="05000000000000000000" pitchFamily="2" charset="2"/>
                </a:rPr>
                <a:t>Markenlizenzvertrag Stammdaten in TEO , Verträge nicht</a:t>
              </a:r>
              <a:endParaRPr lang="de-DE" sz="1400" dirty="0"/>
            </a:p>
          </p:txBody>
        </p:sp>
      </p:grpSp>
      <p:grpSp>
        <p:nvGrpSpPr>
          <p:cNvPr id="15" name="Gruppieren 14"/>
          <p:cNvGrpSpPr/>
          <p:nvPr/>
        </p:nvGrpSpPr>
        <p:grpSpPr>
          <a:xfrm>
            <a:off x="477713" y="2602211"/>
            <a:ext cx="487400" cy="696285"/>
            <a:chOff x="1" y="613842"/>
            <a:chExt cx="487400" cy="696285"/>
          </a:xfrm>
        </p:grpSpPr>
        <p:sp>
          <p:nvSpPr>
            <p:cNvPr id="16" name="Chevron 15"/>
            <p:cNvSpPr/>
            <p:nvPr/>
          </p:nvSpPr>
          <p:spPr>
            <a:xfrm rot="5400000">
              <a:off x="-104442" y="718285"/>
              <a:ext cx="696285" cy="487399"/>
            </a:xfrm>
            <a:prstGeom prst="chevron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sp>
        <p:sp>
          <p:nvSpPr>
            <p:cNvPr id="17" name="Chevron 4"/>
            <p:cNvSpPr txBox="1"/>
            <p:nvPr/>
          </p:nvSpPr>
          <p:spPr>
            <a:xfrm>
              <a:off x="2" y="857542"/>
              <a:ext cx="487399" cy="2088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8255" tIns="8255" rIns="8255" bIns="8255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300" kern="1200" dirty="0" smtClean="0"/>
                <a:t>2.</a:t>
              </a:r>
              <a:endParaRPr lang="de-DE" sz="1300" kern="1200" dirty="0"/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964343" y="2613058"/>
            <a:ext cx="7289464" cy="452585"/>
            <a:chOff x="487400" y="613842"/>
            <a:chExt cx="7289464" cy="452585"/>
          </a:xfrm>
        </p:grpSpPr>
        <p:sp>
          <p:nvSpPr>
            <p:cNvPr id="19" name="Auf der gleichen Seite des Rechtecks liegende Ecken abrunden 18"/>
            <p:cNvSpPr/>
            <p:nvPr/>
          </p:nvSpPr>
          <p:spPr>
            <a:xfrm rot="5400000">
              <a:off x="3905839" y="-2804597"/>
              <a:ext cx="452585" cy="7289464"/>
            </a:xfrm>
            <a:prstGeom prst="round2SameRect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Auf der gleichen Seite des Rechtecks liegende Ecken abrunden 4"/>
            <p:cNvSpPr txBox="1"/>
            <p:nvPr/>
          </p:nvSpPr>
          <p:spPr>
            <a:xfrm>
              <a:off x="487400" y="635935"/>
              <a:ext cx="7267371" cy="4083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1400" b="1" dirty="0">
                  <a:sym typeface="Wingdings" panose="05000000000000000000" pitchFamily="2" charset="2"/>
                </a:rPr>
                <a:t>Betriebe</a:t>
              </a:r>
              <a:r>
                <a:rPr lang="de-DE" sz="1400" b="1" kern="1200" dirty="0" smtClean="0">
                  <a:sym typeface="Wingdings" panose="05000000000000000000" pitchFamily="2" charset="2"/>
                </a:rPr>
                <a:t> (</a:t>
              </a:r>
              <a:r>
                <a:rPr lang="de-DE" sz="1400" dirty="0" smtClean="0">
                  <a:sym typeface="Wingdings" panose="05000000000000000000" pitchFamily="2" charset="2"/>
                </a:rPr>
                <a:t>Tierhalter</a:t>
              </a:r>
              <a:r>
                <a:rPr lang="de-DE" sz="1400" b="1" kern="1200" dirty="0" smtClean="0">
                  <a:sym typeface="Wingdings" panose="05000000000000000000" pitchFamily="2" charset="2"/>
                </a:rPr>
                <a:t>) mit Status,  zugehöriger TSL Stufe und dem Geltungsbereich in TEO </a:t>
              </a:r>
              <a:endParaRPr lang="de-DE" sz="1400" kern="1200" dirty="0"/>
            </a:p>
          </p:txBody>
        </p:sp>
      </p:grpSp>
      <p:grpSp>
        <p:nvGrpSpPr>
          <p:cNvPr id="24" name="Gruppieren 23"/>
          <p:cNvGrpSpPr/>
          <p:nvPr/>
        </p:nvGrpSpPr>
        <p:grpSpPr>
          <a:xfrm>
            <a:off x="477712" y="3301632"/>
            <a:ext cx="487400" cy="696285"/>
            <a:chOff x="1" y="1224727"/>
            <a:chExt cx="487400" cy="696285"/>
          </a:xfrm>
        </p:grpSpPr>
        <p:sp>
          <p:nvSpPr>
            <p:cNvPr id="25" name="Chevron 24"/>
            <p:cNvSpPr/>
            <p:nvPr/>
          </p:nvSpPr>
          <p:spPr>
            <a:xfrm rot="5400000">
              <a:off x="-104442" y="1329170"/>
              <a:ext cx="696285" cy="487399"/>
            </a:xfrm>
            <a:prstGeom prst="chevron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sp>
        <p:sp>
          <p:nvSpPr>
            <p:cNvPr id="26" name="Chevron 4"/>
            <p:cNvSpPr txBox="1"/>
            <p:nvPr/>
          </p:nvSpPr>
          <p:spPr>
            <a:xfrm>
              <a:off x="2" y="1468427"/>
              <a:ext cx="487399" cy="2088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8255" tIns="8255" rIns="8255" bIns="8255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300" kern="1200" dirty="0" smtClean="0"/>
                <a:t>3.</a:t>
              </a:r>
              <a:endParaRPr lang="de-DE" sz="1300" kern="1200" dirty="0"/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951915" y="3319529"/>
            <a:ext cx="7289464" cy="452585"/>
            <a:chOff x="487400" y="1224727"/>
            <a:chExt cx="7289464" cy="452585"/>
          </a:xfrm>
        </p:grpSpPr>
        <p:sp>
          <p:nvSpPr>
            <p:cNvPr id="28" name="Auf der gleichen Seite des Rechtecks liegende Ecken abrunden 27"/>
            <p:cNvSpPr/>
            <p:nvPr/>
          </p:nvSpPr>
          <p:spPr>
            <a:xfrm rot="5400000">
              <a:off x="3905839" y="-2193712"/>
              <a:ext cx="452585" cy="7289464"/>
            </a:xfrm>
            <a:prstGeom prst="round2SameRect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Auf der gleichen Seite des Rechtecks liegende Ecken abrunden 4"/>
            <p:cNvSpPr txBox="1"/>
            <p:nvPr/>
          </p:nvSpPr>
          <p:spPr>
            <a:xfrm>
              <a:off x="487400" y="1246820"/>
              <a:ext cx="7267371" cy="4083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1400" b="1" dirty="0" smtClean="0">
                  <a:sym typeface="Wingdings" panose="05000000000000000000" pitchFamily="2" charset="2"/>
                </a:rPr>
                <a:t>Betriebe nachgelagerter </a:t>
              </a:r>
              <a:r>
                <a:rPr lang="de-DE" sz="1400" b="1" dirty="0">
                  <a:sym typeface="Wingdings" panose="05000000000000000000" pitchFamily="2" charset="2"/>
                </a:rPr>
                <a:t>Bereich</a:t>
              </a:r>
              <a:r>
                <a:rPr lang="de-DE" sz="1400" b="1" dirty="0" smtClean="0">
                  <a:sym typeface="Wingdings" panose="05000000000000000000" pitchFamily="2" charset="2"/>
                </a:rPr>
                <a:t> (</a:t>
              </a:r>
              <a:r>
                <a:rPr lang="de-DE" sz="1400" dirty="0" smtClean="0">
                  <a:sym typeface="Wingdings" panose="05000000000000000000" pitchFamily="2" charset="2"/>
                </a:rPr>
                <a:t>wie </a:t>
              </a:r>
              <a:r>
                <a:rPr lang="de-DE" sz="1400" dirty="0">
                  <a:sym typeface="Wingdings" panose="05000000000000000000" pitchFamily="2" charset="2"/>
                </a:rPr>
                <a:t>Schlachtung, Verarbeitung, Handel</a:t>
              </a:r>
              <a:r>
                <a:rPr lang="de-DE" sz="1400" dirty="0" smtClean="0">
                  <a:sym typeface="Wingdings" panose="05000000000000000000" pitchFamily="2" charset="2"/>
                </a:rPr>
                <a:t>) mit  </a:t>
              </a:r>
              <a:r>
                <a:rPr lang="de-DE" sz="1400" b="1" dirty="0" smtClean="0">
                  <a:sym typeface="Wingdings" panose="05000000000000000000" pitchFamily="2" charset="2"/>
                </a:rPr>
                <a:t>Geltungsbereich</a:t>
              </a:r>
              <a:endParaRPr lang="de-DE" sz="1400" b="1" dirty="0"/>
            </a:p>
          </p:txBody>
        </p:sp>
      </p:grpSp>
      <p:grpSp>
        <p:nvGrpSpPr>
          <p:cNvPr id="30" name="Gruppieren 29"/>
          <p:cNvGrpSpPr/>
          <p:nvPr/>
        </p:nvGrpSpPr>
        <p:grpSpPr>
          <a:xfrm>
            <a:off x="473408" y="3996574"/>
            <a:ext cx="487400" cy="696285"/>
            <a:chOff x="1" y="1835612"/>
            <a:chExt cx="487400" cy="696285"/>
          </a:xfrm>
        </p:grpSpPr>
        <p:sp>
          <p:nvSpPr>
            <p:cNvPr id="31" name="Chevron 30"/>
            <p:cNvSpPr/>
            <p:nvPr/>
          </p:nvSpPr>
          <p:spPr>
            <a:xfrm rot="5400000">
              <a:off x="-104442" y="1940055"/>
              <a:ext cx="696285" cy="487399"/>
            </a:xfrm>
            <a:prstGeom prst="chevron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sp>
        <p:sp>
          <p:nvSpPr>
            <p:cNvPr id="32" name="Chevron 4"/>
            <p:cNvSpPr txBox="1"/>
            <p:nvPr/>
          </p:nvSpPr>
          <p:spPr>
            <a:xfrm>
              <a:off x="2" y="2079312"/>
              <a:ext cx="487399" cy="2088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8255" tIns="8255" rIns="8255" bIns="8255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300" kern="1200" dirty="0" smtClean="0"/>
                <a:t>4.</a:t>
              </a:r>
              <a:endParaRPr lang="de-DE" sz="1300" kern="1200" dirty="0"/>
            </a:p>
          </p:txBody>
        </p:sp>
      </p:grpSp>
      <p:grpSp>
        <p:nvGrpSpPr>
          <p:cNvPr id="33" name="Gruppieren 32"/>
          <p:cNvGrpSpPr/>
          <p:nvPr/>
        </p:nvGrpSpPr>
        <p:grpSpPr>
          <a:xfrm>
            <a:off x="942250" y="4014472"/>
            <a:ext cx="7289464" cy="452585"/>
            <a:chOff x="487400" y="1835612"/>
            <a:chExt cx="7289464" cy="452585"/>
          </a:xfrm>
        </p:grpSpPr>
        <p:sp>
          <p:nvSpPr>
            <p:cNvPr id="34" name="Auf der gleichen Seite des Rechtecks liegende Ecken abrunden 33"/>
            <p:cNvSpPr/>
            <p:nvPr/>
          </p:nvSpPr>
          <p:spPr>
            <a:xfrm rot="5400000">
              <a:off x="3905839" y="-1582827"/>
              <a:ext cx="452585" cy="7289464"/>
            </a:xfrm>
            <a:prstGeom prst="round2SameRect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Auf der gleichen Seite des Rechtecks liegende Ecken abrunden 4"/>
            <p:cNvSpPr txBox="1"/>
            <p:nvPr/>
          </p:nvSpPr>
          <p:spPr>
            <a:xfrm>
              <a:off x="487400" y="1857705"/>
              <a:ext cx="7267371" cy="4083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1400" b="1" dirty="0" smtClean="0">
                  <a:sym typeface="Wingdings" panose="05000000000000000000" pitchFamily="2" charset="2"/>
                </a:rPr>
                <a:t>Zertifizierungsstellen </a:t>
              </a:r>
              <a:r>
                <a:rPr lang="de-DE" sz="1400" dirty="0" smtClean="0">
                  <a:sym typeface="Wingdings" panose="05000000000000000000" pitchFamily="2" charset="2"/>
                </a:rPr>
                <a:t>Stammdaten in </a:t>
              </a:r>
              <a:r>
                <a:rPr lang="de-DE" sz="1400" dirty="0" smtClean="0">
                  <a:sym typeface="Wingdings" panose="05000000000000000000" pitchFamily="2" charset="2"/>
                </a:rPr>
                <a:t>TEO; Schulungsplanung </a:t>
              </a:r>
              <a:r>
                <a:rPr lang="de-DE" sz="1400" dirty="0" smtClean="0">
                  <a:sym typeface="Wingdings" panose="05000000000000000000" pitchFamily="2" charset="2"/>
                </a:rPr>
                <a:t>aktuell in Excel</a:t>
              </a:r>
              <a:endParaRPr lang="de-DE" sz="1400" dirty="0"/>
            </a:p>
          </p:txBody>
        </p:sp>
      </p:grpSp>
      <p:grpSp>
        <p:nvGrpSpPr>
          <p:cNvPr id="36" name="Gruppieren 35"/>
          <p:cNvGrpSpPr/>
          <p:nvPr/>
        </p:nvGrpSpPr>
        <p:grpSpPr>
          <a:xfrm>
            <a:off x="466414" y="4678861"/>
            <a:ext cx="487400" cy="696285"/>
            <a:chOff x="1" y="2446497"/>
            <a:chExt cx="487400" cy="696285"/>
          </a:xfrm>
        </p:grpSpPr>
        <p:sp>
          <p:nvSpPr>
            <p:cNvPr id="37" name="Chevron 36"/>
            <p:cNvSpPr/>
            <p:nvPr/>
          </p:nvSpPr>
          <p:spPr>
            <a:xfrm rot="5400000">
              <a:off x="-104442" y="2550940"/>
              <a:ext cx="696285" cy="487399"/>
            </a:xfrm>
            <a:prstGeom prst="chevron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sp>
        <p:sp>
          <p:nvSpPr>
            <p:cNvPr id="38" name="Chevron 4"/>
            <p:cNvSpPr txBox="1"/>
            <p:nvPr/>
          </p:nvSpPr>
          <p:spPr>
            <a:xfrm>
              <a:off x="2" y="2690197"/>
              <a:ext cx="487399" cy="2088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8255" tIns="8255" rIns="8255" bIns="8255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300" kern="1200" dirty="0" smtClean="0"/>
                <a:t>5.</a:t>
              </a:r>
              <a:endParaRPr lang="de-DE" sz="1300" kern="1200" dirty="0"/>
            </a:p>
          </p:txBody>
        </p:sp>
      </p:grpSp>
      <p:grpSp>
        <p:nvGrpSpPr>
          <p:cNvPr id="39" name="Gruppieren 38"/>
          <p:cNvGrpSpPr/>
          <p:nvPr/>
        </p:nvGrpSpPr>
        <p:grpSpPr>
          <a:xfrm>
            <a:off x="951915" y="4692809"/>
            <a:ext cx="7289464" cy="452585"/>
            <a:chOff x="487400" y="2446497"/>
            <a:chExt cx="7289464" cy="452585"/>
          </a:xfrm>
        </p:grpSpPr>
        <p:sp>
          <p:nvSpPr>
            <p:cNvPr id="40" name="Auf der gleichen Seite des Rechtecks liegende Ecken abrunden 39"/>
            <p:cNvSpPr/>
            <p:nvPr/>
          </p:nvSpPr>
          <p:spPr>
            <a:xfrm rot="5400000">
              <a:off x="3905839" y="-971942"/>
              <a:ext cx="452585" cy="7289464"/>
            </a:xfrm>
            <a:prstGeom prst="round2SameRect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1" name="Auf der gleichen Seite des Rechtecks liegende Ecken abrunden 4"/>
            <p:cNvSpPr txBox="1"/>
            <p:nvPr/>
          </p:nvSpPr>
          <p:spPr>
            <a:xfrm>
              <a:off x="487400" y="2468590"/>
              <a:ext cx="7267371" cy="4083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1400" b="1" dirty="0">
                  <a:sym typeface="Wingdings" panose="05000000000000000000" pitchFamily="2" charset="2"/>
                </a:rPr>
                <a:t>Schulungen</a:t>
              </a:r>
              <a:r>
                <a:rPr lang="de-DE" sz="1400" kern="1200" dirty="0" smtClean="0">
                  <a:sym typeface="Wingdings" panose="05000000000000000000" pitchFamily="2" charset="2"/>
                </a:rPr>
                <a:t> (alle Betriebe und Zertifizierungsstellen) aktuell ohne TEO</a:t>
              </a:r>
              <a:endParaRPr lang="de-DE" sz="1400" kern="1200" dirty="0"/>
            </a:p>
          </p:txBody>
        </p:sp>
      </p:grpSp>
      <p:grpSp>
        <p:nvGrpSpPr>
          <p:cNvPr id="42" name="Gruppieren 41"/>
          <p:cNvGrpSpPr/>
          <p:nvPr/>
        </p:nvGrpSpPr>
        <p:grpSpPr>
          <a:xfrm>
            <a:off x="473408" y="5373803"/>
            <a:ext cx="487400" cy="696285"/>
            <a:chOff x="1" y="3057382"/>
            <a:chExt cx="487400" cy="696285"/>
          </a:xfrm>
        </p:grpSpPr>
        <p:sp>
          <p:nvSpPr>
            <p:cNvPr id="43" name="Chevron 42"/>
            <p:cNvSpPr/>
            <p:nvPr/>
          </p:nvSpPr>
          <p:spPr>
            <a:xfrm rot="5400000">
              <a:off x="-104442" y="3161825"/>
              <a:ext cx="696285" cy="487399"/>
            </a:xfrm>
            <a:prstGeom prst="chevron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sp>
        <p:sp>
          <p:nvSpPr>
            <p:cNvPr id="44" name="Chevron 4"/>
            <p:cNvSpPr txBox="1"/>
            <p:nvPr/>
          </p:nvSpPr>
          <p:spPr>
            <a:xfrm>
              <a:off x="2" y="3301082"/>
              <a:ext cx="487399" cy="2088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8255" tIns="8255" rIns="8255" bIns="8255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300" kern="1200" dirty="0" smtClean="0"/>
                <a:t>6.</a:t>
              </a:r>
              <a:endParaRPr lang="de-DE" sz="1300" kern="1200" dirty="0"/>
            </a:p>
          </p:txBody>
        </p:sp>
      </p:grpSp>
      <p:grpSp>
        <p:nvGrpSpPr>
          <p:cNvPr id="45" name="Gruppieren 44"/>
          <p:cNvGrpSpPr/>
          <p:nvPr/>
        </p:nvGrpSpPr>
        <p:grpSpPr>
          <a:xfrm>
            <a:off x="942250" y="5396179"/>
            <a:ext cx="7289464" cy="452585"/>
            <a:chOff x="487400" y="3057382"/>
            <a:chExt cx="7289464" cy="452585"/>
          </a:xfrm>
        </p:grpSpPr>
        <p:sp>
          <p:nvSpPr>
            <p:cNvPr id="46" name="Auf der gleichen Seite des Rechtecks liegende Ecken abrunden 45"/>
            <p:cNvSpPr/>
            <p:nvPr/>
          </p:nvSpPr>
          <p:spPr>
            <a:xfrm rot="5400000">
              <a:off x="3905839" y="-361057"/>
              <a:ext cx="452585" cy="7289464"/>
            </a:xfrm>
            <a:prstGeom prst="round2SameRect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7" name="Auf der gleichen Seite des Rechtecks liegende Ecken abrunden 4"/>
            <p:cNvSpPr txBox="1"/>
            <p:nvPr/>
          </p:nvSpPr>
          <p:spPr>
            <a:xfrm>
              <a:off x="487400" y="3079475"/>
              <a:ext cx="7267371" cy="4083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1400" b="1" dirty="0">
                  <a:sym typeface="Wingdings" panose="05000000000000000000" pitchFamily="2" charset="2"/>
                </a:rPr>
                <a:t>Dokumentenablage</a:t>
              </a:r>
              <a:r>
                <a:rPr lang="de-DE" sz="1400" kern="1200" dirty="0" smtClean="0">
                  <a:sym typeface="Wingdings" panose="05000000000000000000" pitchFamily="2" charset="2"/>
                </a:rPr>
                <a:t> im jeweiligen Datensatz in TEO </a:t>
              </a:r>
              <a:endParaRPr lang="de-DE" sz="1400" kern="1200" dirty="0"/>
            </a:p>
          </p:txBody>
        </p:sp>
      </p:grpSp>
      <p:grpSp>
        <p:nvGrpSpPr>
          <p:cNvPr id="48" name="Gruppieren 47"/>
          <p:cNvGrpSpPr/>
          <p:nvPr/>
        </p:nvGrpSpPr>
        <p:grpSpPr>
          <a:xfrm>
            <a:off x="473407" y="6064026"/>
            <a:ext cx="487400" cy="696285"/>
            <a:chOff x="1" y="3668267"/>
            <a:chExt cx="487400" cy="696285"/>
          </a:xfrm>
        </p:grpSpPr>
        <p:sp>
          <p:nvSpPr>
            <p:cNvPr id="49" name="Chevron 48"/>
            <p:cNvSpPr/>
            <p:nvPr/>
          </p:nvSpPr>
          <p:spPr>
            <a:xfrm rot="5400000">
              <a:off x="-104442" y="3772710"/>
              <a:ext cx="696285" cy="487399"/>
            </a:xfrm>
            <a:prstGeom prst="chevron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sp>
        <p:sp>
          <p:nvSpPr>
            <p:cNvPr id="50" name="Chevron 4"/>
            <p:cNvSpPr txBox="1"/>
            <p:nvPr/>
          </p:nvSpPr>
          <p:spPr>
            <a:xfrm>
              <a:off x="2" y="3911967"/>
              <a:ext cx="487399" cy="2088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8255" tIns="8255" rIns="8255" bIns="8255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300" kern="1200" dirty="0" smtClean="0"/>
                <a:t>7.</a:t>
              </a:r>
              <a:endParaRPr lang="de-DE" sz="1300" kern="1200" dirty="0"/>
            </a:p>
          </p:txBody>
        </p:sp>
      </p:grpSp>
      <p:grpSp>
        <p:nvGrpSpPr>
          <p:cNvPr id="51" name="Gruppieren 50"/>
          <p:cNvGrpSpPr/>
          <p:nvPr/>
        </p:nvGrpSpPr>
        <p:grpSpPr>
          <a:xfrm>
            <a:off x="951915" y="6073989"/>
            <a:ext cx="7289464" cy="452585"/>
            <a:chOff x="487400" y="3668266"/>
            <a:chExt cx="7289464" cy="452585"/>
          </a:xfrm>
        </p:grpSpPr>
        <p:sp>
          <p:nvSpPr>
            <p:cNvPr id="52" name="Auf der gleichen Seite des Rechtecks liegende Ecken abrunden 51"/>
            <p:cNvSpPr/>
            <p:nvPr/>
          </p:nvSpPr>
          <p:spPr>
            <a:xfrm rot="5400000">
              <a:off x="3905839" y="249827"/>
              <a:ext cx="452585" cy="7289464"/>
            </a:xfrm>
            <a:prstGeom prst="round2SameRect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3" name="Auf der gleichen Seite des Rechtecks liegende Ecken abrunden 4"/>
            <p:cNvSpPr txBox="1"/>
            <p:nvPr/>
          </p:nvSpPr>
          <p:spPr>
            <a:xfrm>
              <a:off x="487400" y="3690360"/>
              <a:ext cx="7267371" cy="4083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1400" b="1" kern="1200" dirty="0" smtClean="0">
                  <a:sym typeface="Wingdings" panose="05000000000000000000" pitchFamily="2" charset="2"/>
                </a:rPr>
                <a:t>Sortimentsliste (aktuell händisch gepflegt in Excel) </a:t>
              </a:r>
              <a:endParaRPr lang="de-DE" sz="1400" kern="1200" dirty="0"/>
            </a:p>
          </p:txBody>
        </p:sp>
      </p:grpSp>
      <p:sp>
        <p:nvSpPr>
          <p:cNvPr id="57" name="Textfeld 56"/>
          <p:cNvSpPr txBox="1"/>
          <p:nvPr/>
        </p:nvSpPr>
        <p:spPr>
          <a:xfrm>
            <a:off x="5724128" y="188640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rgbClr val="009E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Tierschutzlabel - Überblick</a:t>
            </a:r>
            <a:endParaRPr lang="de-DE" sz="1400" b="1" dirty="0">
              <a:solidFill>
                <a:srgbClr val="009E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Foliennummernplatzhalter 4"/>
          <p:cNvSpPr txBox="1">
            <a:spLocks/>
          </p:cNvSpPr>
          <p:nvPr/>
        </p:nvSpPr>
        <p:spPr>
          <a:xfrm>
            <a:off x="8604448" y="116632"/>
            <a:ext cx="467544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722467-EE99-42F4-A3E0-FD69CA4EEF6D}" type="slidenum">
              <a:rPr lang="de-DE" b="1" smtClean="0">
                <a:solidFill>
                  <a:srgbClr val="009EE3"/>
                </a:solidFill>
              </a:rPr>
              <a:pPr/>
              <a:t>7</a:t>
            </a:fld>
            <a:endParaRPr lang="de-DE" b="1" dirty="0">
              <a:solidFill>
                <a:srgbClr val="009E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1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/>
          <p:cNvSpPr>
            <a:spLocks noGrp="1"/>
          </p:cNvSpPr>
          <p:nvPr>
            <p:ph idx="1"/>
          </p:nvPr>
        </p:nvSpPr>
        <p:spPr>
          <a:xfrm>
            <a:off x="468313" y="2133600"/>
            <a:ext cx="8136135" cy="417512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de-DE" sz="1800" dirty="0" smtClean="0">
              <a:sym typeface="Wingdings" panose="05000000000000000000" pitchFamily="2" charset="2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endParaRPr lang="de-DE" sz="1800" dirty="0" smtClean="0">
              <a:sym typeface="Wingdings" panose="05000000000000000000" pitchFamily="2" charset="2"/>
            </a:endParaRPr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467544" y="845840"/>
            <a:ext cx="8229600" cy="1143000"/>
          </a:xfrm>
        </p:spPr>
        <p:txBody>
          <a:bodyPr>
            <a:normAutofit/>
          </a:bodyPr>
          <a:lstStyle/>
          <a:p>
            <a:r>
              <a:rPr lang="de-DE" sz="3200" dirty="0" smtClean="0"/>
              <a:t>Geltungsbereiche in denen Betriebe zertifiziert werden können (1:n) </a:t>
            </a:r>
            <a:endParaRPr lang="de-DE" sz="3200" dirty="0"/>
          </a:p>
        </p:txBody>
      </p:sp>
      <p:sp>
        <p:nvSpPr>
          <p:cNvPr id="57" name="Textfeld 56"/>
          <p:cNvSpPr txBox="1"/>
          <p:nvPr/>
        </p:nvSpPr>
        <p:spPr>
          <a:xfrm>
            <a:off x="5724128" y="188640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rgbClr val="009E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Tierschutzlabel - Überblick</a:t>
            </a:r>
            <a:endParaRPr lang="de-DE" sz="1400" b="1" dirty="0">
              <a:solidFill>
                <a:srgbClr val="009E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Foliennummernplatzhalter 4"/>
          <p:cNvSpPr txBox="1">
            <a:spLocks/>
          </p:cNvSpPr>
          <p:nvPr/>
        </p:nvSpPr>
        <p:spPr>
          <a:xfrm>
            <a:off x="8604448" y="116632"/>
            <a:ext cx="467544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722467-EE99-42F4-A3E0-FD69CA4EEF6D}" type="slidenum">
              <a:rPr lang="de-DE" b="1" smtClean="0">
                <a:solidFill>
                  <a:srgbClr val="009EE3"/>
                </a:solidFill>
              </a:rPr>
              <a:pPr/>
              <a:t>8</a:t>
            </a:fld>
            <a:endParaRPr lang="de-DE" b="1" dirty="0">
              <a:solidFill>
                <a:srgbClr val="009EE3"/>
              </a:solidFill>
            </a:endParaRPr>
          </a:p>
        </p:txBody>
      </p:sp>
      <p:sp>
        <p:nvSpPr>
          <p:cNvPr id="54" name="Inhaltsplatzhalter 5"/>
          <p:cNvSpPr txBox="1">
            <a:spLocks/>
          </p:cNvSpPr>
          <p:nvPr/>
        </p:nvSpPr>
        <p:spPr>
          <a:xfrm>
            <a:off x="457200" y="2132856"/>
            <a:ext cx="8614792" cy="474591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800" b="1" dirty="0" smtClean="0">
                <a:sym typeface="Wingdings" panose="05000000000000000000" pitchFamily="2" charset="2"/>
              </a:rPr>
              <a:t> </a:t>
            </a:r>
            <a:r>
              <a:rPr lang="de-DE" sz="1800" b="1" dirty="0" smtClean="0">
                <a:solidFill>
                  <a:srgbClr val="009EE3"/>
                </a:solidFill>
                <a:sym typeface="Wingdings" panose="05000000000000000000" pitchFamily="2" charset="2"/>
              </a:rPr>
              <a:t>Ferkelerzeugung</a:t>
            </a:r>
            <a:r>
              <a:rPr lang="de-DE" sz="1800" b="1" dirty="0" smtClean="0">
                <a:sym typeface="Wingdings" panose="05000000000000000000" pitchFamily="2" charset="2"/>
              </a:rPr>
              <a:t> (Einstieg, Premium)</a:t>
            </a:r>
          </a:p>
          <a:p>
            <a:pPr>
              <a:lnSpc>
                <a:spcPct val="150000"/>
              </a:lnSpc>
            </a:pPr>
            <a:r>
              <a:rPr lang="de-DE" sz="1800" b="1" dirty="0" smtClean="0">
                <a:solidFill>
                  <a:srgbClr val="009EE3"/>
                </a:solidFill>
                <a:sym typeface="Wingdings" panose="05000000000000000000" pitchFamily="2" charset="2"/>
              </a:rPr>
              <a:t>Ferkelaufzucht</a:t>
            </a:r>
            <a:r>
              <a:rPr lang="de-DE" sz="1800" b="1" dirty="0" smtClean="0">
                <a:sym typeface="Wingdings" panose="05000000000000000000" pitchFamily="2" charset="2"/>
              </a:rPr>
              <a:t> (Einstieg, Premium)</a:t>
            </a:r>
          </a:p>
          <a:p>
            <a:pPr>
              <a:lnSpc>
                <a:spcPct val="150000"/>
              </a:lnSpc>
            </a:pPr>
            <a:r>
              <a:rPr lang="de-DE" sz="1800" b="1" dirty="0" smtClean="0">
                <a:solidFill>
                  <a:srgbClr val="009EE3"/>
                </a:solidFill>
                <a:sym typeface="Wingdings" panose="05000000000000000000" pitchFamily="2" charset="2"/>
              </a:rPr>
              <a:t>Mastschweine</a:t>
            </a:r>
            <a:r>
              <a:rPr lang="de-DE" sz="1800" b="1" dirty="0" smtClean="0">
                <a:sym typeface="Wingdings" panose="05000000000000000000" pitchFamily="2" charset="2"/>
              </a:rPr>
              <a:t> (Einstieg, Premium)</a:t>
            </a:r>
          </a:p>
          <a:p>
            <a:pPr>
              <a:lnSpc>
                <a:spcPct val="150000"/>
              </a:lnSpc>
            </a:pPr>
            <a:r>
              <a:rPr lang="de-DE" sz="1800" b="1" dirty="0" smtClean="0">
                <a:solidFill>
                  <a:srgbClr val="009EE3"/>
                </a:solidFill>
                <a:sym typeface="Wingdings" panose="05000000000000000000" pitchFamily="2" charset="2"/>
              </a:rPr>
              <a:t>Milchkühe</a:t>
            </a:r>
            <a:r>
              <a:rPr lang="de-DE" sz="1800" b="1" dirty="0" smtClean="0">
                <a:sym typeface="Wingdings" panose="05000000000000000000" pitchFamily="2" charset="2"/>
              </a:rPr>
              <a:t> (Einstieg, Premium)</a:t>
            </a:r>
          </a:p>
          <a:p>
            <a:pPr>
              <a:lnSpc>
                <a:spcPct val="150000"/>
              </a:lnSpc>
            </a:pPr>
            <a:r>
              <a:rPr lang="de-DE" sz="1800" b="1" dirty="0" smtClean="0">
                <a:solidFill>
                  <a:srgbClr val="009EE3"/>
                </a:solidFill>
                <a:sym typeface="Wingdings" panose="05000000000000000000" pitchFamily="2" charset="2"/>
              </a:rPr>
              <a:t>Mastrinde</a:t>
            </a:r>
            <a:r>
              <a:rPr lang="de-DE" sz="1800" b="1" dirty="0" smtClean="0">
                <a:sym typeface="Wingdings" panose="05000000000000000000" pitchFamily="2" charset="2"/>
              </a:rPr>
              <a:t>r (Einstieg, Premium)</a:t>
            </a:r>
          </a:p>
          <a:p>
            <a:pPr>
              <a:lnSpc>
                <a:spcPct val="150000"/>
              </a:lnSpc>
            </a:pPr>
            <a:r>
              <a:rPr lang="de-DE" sz="1800" b="1" dirty="0" smtClean="0">
                <a:solidFill>
                  <a:srgbClr val="009EE3"/>
                </a:solidFill>
                <a:sym typeface="Wingdings" panose="05000000000000000000" pitchFamily="2" charset="2"/>
              </a:rPr>
              <a:t>Legehennen</a:t>
            </a:r>
            <a:r>
              <a:rPr lang="de-DE" sz="1800" b="1" dirty="0" smtClean="0">
                <a:sym typeface="Wingdings" panose="05000000000000000000" pitchFamily="2" charset="2"/>
              </a:rPr>
              <a:t> (Einstieg, Premium)</a:t>
            </a:r>
          </a:p>
          <a:p>
            <a:pPr>
              <a:lnSpc>
                <a:spcPct val="150000"/>
              </a:lnSpc>
            </a:pPr>
            <a:r>
              <a:rPr lang="de-DE" sz="1800" b="1" dirty="0" smtClean="0">
                <a:solidFill>
                  <a:srgbClr val="009EE3"/>
                </a:solidFill>
                <a:sym typeface="Wingdings" panose="05000000000000000000" pitchFamily="2" charset="2"/>
              </a:rPr>
              <a:t>Masthühne</a:t>
            </a:r>
            <a:r>
              <a:rPr lang="de-DE" sz="1800" b="1" dirty="0" smtClean="0">
                <a:sym typeface="Wingdings" panose="05000000000000000000" pitchFamily="2" charset="2"/>
              </a:rPr>
              <a:t>r (Einstieg, Premium</a:t>
            </a:r>
            <a:r>
              <a:rPr lang="de-DE" sz="1800" b="1" dirty="0" smtClean="0">
                <a:sym typeface="Wingdings" panose="05000000000000000000" pitchFamily="2" charset="2"/>
              </a:rPr>
              <a:t>) </a:t>
            </a:r>
            <a:r>
              <a:rPr lang="de-DE" sz="1800" b="1" dirty="0" err="1">
                <a:solidFill>
                  <a:srgbClr val="009EE3"/>
                </a:solidFill>
                <a:sym typeface="Wingdings" panose="05000000000000000000" pitchFamily="2" charset="2"/>
              </a:rPr>
              <a:t>Gait</a:t>
            </a:r>
            <a:r>
              <a:rPr lang="de-DE" sz="1800" b="1" dirty="0">
                <a:solidFill>
                  <a:srgbClr val="009EE3"/>
                </a:solidFill>
                <a:sym typeface="Wingdings" panose="05000000000000000000" pitchFamily="2" charset="2"/>
              </a:rPr>
              <a:t> Score</a:t>
            </a:r>
          </a:p>
          <a:p>
            <a:pPr>
              <a:lnSpc>
                <a:spcPct val="150000"/>
              </a:lnSpc>
            </a:pPr>
            <a:r>
              <a:rPr lang="de-DE" sz="1800" b="1" dirty="0" smtClean="0">
                <a:solidFill>
                  <a:srgbClr val="009EE3"/>
                </a:solidFill>
                <a:sym typeface="Wingdings" panose="05000000000000000000" pitchFamily="2" charset="2"/>
              </a:rPr>
              <a:t>Geplant Junghennen </a:t>
            </a:r>
            <a:r>
              <a:rPr lang="de-DE" sz="1800" b="1" dirty="0" smtClean="0">
                <a:sym typeface="Wingdings" panose="05000000000000000000" pitchFamily="2" charset="2"/>
              </a:rPr>
              <a:t>(Einstieg, Premium)</a:t>
            </a:r>
          </a:p>
          <a:p>
            <a:pPr>
              <a:lnSpc>
                <a:spcPct val="150000"/>
              </a:lnSpc>
            </a:pPr>
            <a:r>
              <a:rPr lang="de-DE" sz="1800" b="1" dirty="0" smtClean="0">
                <a:solidFill>
                  <a:srgbClr val="009EE3"/>
                </a:solidFill>
                <a:sym typeface="Wingdings" panose="05000000000000000000" pitchFamily="2" charset="2"/>
              </a:rPr>
              <a:t>Verarbeitung</a:t>
            </a:r>
            <a:r>
              <a:rPr lang="de-DE" sz="1800" b="1" dirty="0" smtClean="0">
                <a:sym typeface="Wingdings" panose="05000000000000000000" pitchFamily="2" charset="2"/>
              </a:rPr>
              <a:t> (Bereiche Milch, Fleisch, Ei, AHV)</a:t>
            </a:r>
          </a:p>
          <a:p>
            <a:pPr>
              <a:lnSpc>
                <a:spcPct val="150000"/>
              </a:lnSpc>
            </a:pPr>
            <a:r>
              <a:rPr lang="de-DE" sz="1800" b="1" dirty="0" smtClean="0">
                <a:solidFill>
                  <a:srgbClr val="009EE3"/>
                </a:solidFill>
                <a:sym typeface="Wingdings" panose="05000000000000000000" pitchFamily="2" charset="2"/>
              </a:rPr>
              <a:t>Zertifizierung </a:t>
            </a:r>
            <a:r>
              <a:rPr lang="de-DE" sz="1800" b="1" dirty="0">
                <a:sym typeface="Wingdings" panose="05000000000000000000" pitchFamily="2" charset="2"/>
              </a:rPr>
              <a:t>(für 1:n Geltungsbereiche)</a:t>
            </a:r>
            <a:endParaRPr lang="de-DE" sz="1800" b="1" dirty="0"/>
          </a:p>
        </p:txBody>
      </p:sp>
    </p:spTree>
    <p:extLst>
      <p:ext uri="{BB962C8B-B14F-4D97-AF65-F5344CB8AC3E}">
        <p14:creationId xmlns:p14="http://schemas.microsoft.com/office/powerpoint/2010/main" val="4211883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4"/>
          <p:cNvSpPr txBox="1">
            <a:spLocks/>
          </p:cNvSpPr>
          <p:nvPr/>
        </p:nvSpPr>
        <p:spPr>
          <a:xfrm>
            <a:off x="8604448" y="116632"/>
            <a:ext cx="467544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722467-EE99-42F4-A3E0-FD69CA4EEF6D}" type="slidenum">
              <a:rPr lang="de-DE" b="1" smtClean="0">
                <a:solidFill>
                  <a:srgbClr val="009EE3"/>
                </a:solidFill>
              </a:rPr>
              <a:pPr/>
              <a:t>9</a:t>
            </a:fld>
            <a:endParaRPr lang="de-DE" b="1" dirty="0">
              <a:solidFill>
                <a:srgbClr val="009EE3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724128" y="188640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rgbClr val="009E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Tierschutzlabel - Überblick</a:t>
            </a:r>
            <a:endParaRPr lang="de-DE" sz="1400" b="1" dirty="0">
              <a:solidFill>
                <a:srgbClr val="009E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457200" y="845840"/>
            <a:ext cx="8229600" cy="1143000"/>
          </a:xfrm>
        </p:spPr>
        <p:txBody>
          <a:bodyPr>
            <a:normAutofit/>
          </a:bodyPr>
          <a:lstStyle/>
          <a:p>
            <a:r>
              <a:rPr lang="de-DE" sz="3200" dirty="0" smtClean="0"/>
              <a:t>Teilnehmende Handelsunternehmen</a:t>
            </a:r>
            <a:endParaRPr lang="de-DE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57" y="1951478"/>
            <a:ext cx="957180" cy="1001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57" y="1949563"/>
            <a:ext cx="913507" cy="1090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363" y="2250295"/>
            <a:ext cx="1305533" cy="577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725" y="2043943"/>
            <a:ext cx="938647" cy="938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863" y="2298771"/>
            <a:ext cx="1619523" cy="453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337" y="3349141"/>
            <a:ext cx="1506748" cy="535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932" y="3439809"/>
            <a:ext cx="1407976" cy="444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341" y="3243753"/>
            <a:ext cx="874410" cy="877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135" y="3385520"/>
            <a:ext cx="1477754" cy="49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467544" y="5951021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Außerdem werden Produkte bei Hit und REWE Karstadt gelistet. </a:t>
            </a:r>
          </a:p>
          <a:p>
            <a:pPr algn="ctr"/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Nicht dargestellt sind weitere Vermarktungsketten über Groß- und Zwischenhändler.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229311" y="4759642"/>
            <a:ext cx="58326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Regionalgesellschaften: EDEKA Minden-Hannover, EDEKA Nord, EDEKA Nordbayern-Sachsen-Thüringen, EDEKA Rhein-Ruhr, EDEKA Südbayern, EDEKA Südwest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39" y="4653136"/>
            <a:ext cx="859792" cy="1047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266" y="2161316"/>
            <a:ext cx="1128196" cy="70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89" y="3163732"/>
            <a:ext cx="814639" cy="996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975" y="3421121"/>
            <a:ext cx="1058145" cy="6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T:\07 SCHULUNGEN\04 Milchkühe\Auditoren\2019_11_12_Stadtallendorf\Logo_mit_Claim_neu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34" y="4160209"/>
            <a:ext cx="1965546" cy="85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12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orlage_Label_Gemischt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858</Words>
  <Application>Microsoft Office PowerPoint</Application>
  <PresentationFormat>Bildschirmpräsentation (4:3)</PresentationFormat>
  <Paragraphs>170</Paragraphs>
  <Slides>14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5" baseType="lpstr">
      <vt:lpstr>Vorlage_Label_Gemischt</vt:lpstr>
      <vt:lpstr>PowerPoint-Präsentation</vt:lpstr>
      <vt:lpstr>Was ist das Label „Für Mehr Tierschutz“?</vt:lpstr>
      <vt:lpstr>Produktbeispiele</vt:lpstr>
      <vt:lpstr>Was ist das Label „Für Mehr Tierschutz“?</vt:lpstr>
      <vt:lpstr>Von Haltung bis Vermarktung</vt:lpstr>
      <vt:lpstr>PowerPoint-Präsentation</vt:lpstr>
      <vt:lpstr>Bereiche Tierschutzlabel-System</vt:lpstr>
      <vt:lpstr>Geltungsbereiche in denen Betriebe zertifiziert werden können (1:n) </vt:lpstr>
      <vt:lpstr>Teilnehmende Handelsunternehmen</vt:lpstr>
      <vt:lpstr>Wichtige Infos des TSL-Systems am Betriebs - Datensatz (Tierhaltung + nachgelagerter Bereich)</vt:lpstr>
      <vt:lpstr>Wichtige Infos des TSL-Systems am Betriebs - Datensatz (Tierhaltung + nachgelagerter Bereich)</vt:lpstr>
      <vt:lpstr>Wichtige Infos des TSL-Systems am Betriebs - Datensatz (Zertifizierung)</vt:lpstr>
      <vt:lpstr>Offene Fragen</vt:lpstr>
      <vt:lpstr>Vielen Dank.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Herzlich Willkommen</dc:title>
  <dc:creator>Gronow-Schubert Stephanie</dc:creator>
  <cp:lastModifiedBy>Angermann Claudia</cp:lastModifiedBy>
  <cp:revision>184</cp:revision>
  <cp:lastPrinted>2019-03-12T13:40:31Z</cp:lastPrinted>
  <dcterms:created xsi:type="dcterms:W3CDTF">2018-10-15T13:25:54Z</dcterms:created>
  <dcterms:modified xsi:type="dcterms:W3CDTF">2021-03-12T11:29:13Z</dcterms:modified>
</cp:coreProperties>
</file>